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 Slab"/>
      <p:regular r:id="rId30"/>
      <p:bold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Poppins Medium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Roboto Slab Regular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regular.fntdata"/><Relationship Id="rId42" Type="http://schemas.openxmlformats.org/officeDocument/2006/relationships/font" Target="fonts/PoppinsMedium-italic.fntdata"/><Relationship Id="rId41" Type="http://schemas.openxmlformats.org/officeDocument/2006/relationships/font" Target="fonts/PoppinsMedium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PoppinsMedium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-bold.fntdata"/><Relationship Id="rId30" Type="http://schemas.openxmlformats.org/officeDocument/2006/relationships/font" Target="fonts/RobotoSlab-regular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Poppins-bold.fntdata"/><Relationship Id="rId36" Type="http://schemas.openxmlformats.org/officeDocument/2006/relationships/font" Target="fonts/Poppins-regular.fntdata"/><Relationship Id="rId39" Type="http://schemas.openxmlformats.org/officeDocument/2006/relationships/font" Target="fonts/Poppins-boldItalic.fntdata"/><Relationship Id="rId38" Type="http://schemas.openxmlformats.org/officeDocument/2006/relationships/font" Target="fonts/Poppi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RobotoSlabRegular-bold.fntdata"/><Relationship Id="rId52" Type="http://schemas.openxmlformats.org/officeDocument/2006/relationships/font" Target="fonts/RobotoSlabRegular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a949ce40f_0_23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ba949ce40f_0_2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a949ce40f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a949ce40f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a949ce40f_0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a949ce40f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a949ce40f_0_17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ba949ce40f_0_17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5 mins</a:t>
            </a:r>
            <a:endParaRPr/>
          </a:p>
        </p:txBody>
      </p:sp>
      <p:sp>
        <p:nvSpPr>
          <p:cNvPr id="340" name="Google Shape;340;gba949ce40f_0_17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a949ce40f_0_18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ba949ce40f_0_18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Product Thinking (Design Thinking, Requirement Analysis, 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Multi Skilled (Frontend, Backend, DevOps)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Fast Decision Making (Agile)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Increasing the Pace (Automation CI/CD)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Startup Mindset (Agile)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Continuous Improvement (Retros)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a949ce40f_0_19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ba949ce40f_0_19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354" name="Google Shape;354;gba949ce40f_0_19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a949ce40f_0_2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ba949ce40f_0_2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378" name="Google Shape;378;gba949ce40f_0_2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a949ce40f_0_2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a949ce40f_0_2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a949ce40f_3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a949ce40f_3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a949ce40f_3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a949ce40f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a949ce40f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a949ce40f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a949ce40f_3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a949ce40f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a949ce40f_0_2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a949ce40f_0_2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a949ce40f_0_2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a949ce40f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a949ce40f_0_2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a949ce40f_0_2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a949ce40f_0_2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gba949ce40f_0_2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Time – After this show the testimonial video. 1 min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a949ce40f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a949ce40f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a949ce40f_0_5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gba949ce40f_0_5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Swati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a949ce40f_0_6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ba949ce40f_0_6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a949ce40f_0_9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gba949ce40f_0_9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Time – 1 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a949ce40f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a949ce40f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a949ce40f_0_1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ba949ce40f_0_1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a949ce40f_0_16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ba949ce40f_0_16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275" name="Google Shape;275;gba949ce40f_0_16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rgbClr val="FE414D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1009957" y="2195116"/>
            <a:ext cx="7122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Poppins Medium"/>
              <a:buNone/>
              <a:defRPr sz="3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1" name="Google Shape;61;p13"/>
          <p:cNvSpPr/>
          <p:nvPr/>
        </p:nvSpPr>
        <p:spPr>
          <a:xfrm>
            <a:off x="2770632" y="1221581"/>
            <a:ext cx="3600450" cy="2700324"/>
          </a:xfrm>
          <a:custGeom>
            <a:rect b="b" l="l" r="r" t="t"/>
            <a:pathLst>
              <a:path extrusionOk="0" h="21600" w="21600">
                <a:moveTo>
                  <a:pt x="10800" y="1191"/>
                </a:moveTo>
                <a:cubicBezTo>
                  <a:pt x="5493" y="1191"/>
                  <a:pt x="1191" y="5493"/>
                  <a:pt x="1191" y="10800"/>
                </a:cubicBezTo>
                <a:cubicBezTo>
                  <a:pt x="1191" y="16107"/>
                  <a:pt x="5493" y="20409"/>
                  <a:pt x="10800" y="20409"/>
                </a:cubicBezTo>
                <a:cubicBezTo>
                  <a:pt x="16107" y="20409"/>
                  <a:pt x="20409" y="16107"/>
                  <a:pt x="20409" y="10800"/>
                </a:cubicBezTo>
                <a:cubicBezTo>
                  <a:pt x="20409" y="5493"/>
                  <a:pt x="16107" y="1191"/>
                  <a:pt x="10800" y="1191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538067" y="4184435"/>
            <a:ext cx="89100" cy="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rgbClr val="FE414D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38067" y="4184435"/>
            <a:ext cx="89100" cy="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1215008" y="2216682"/>
            <a:ext cx="6714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Poppins Medium"/>
              <a:buNone/>
              <a:defRPr sz="3700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>
            <p:ph idx="2" type="pic"/>
          </p:nvPr>
        </p:nvSpPr>
        <p:spPr>
          <a:xfrm>
            <a:off x="4398263" y="642937"/>
            <a:ext cx="47433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514349" y="1018413"/>
            <a:ext cx="35181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14D"/>
              </a:buClr>
              <a:buSzPts val="1200"/>
              <a:buFont typeface="Poppins Medium"/>
              <a:buNone/>
              <a:defRPr sz="1200">
                <a:solidFill>
                  <a:srgbClr val="FE414D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514349" y="1255969"/>
            <a:ext cx="35181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23850" lvl="0" marL="457200" rtl="0" algn="l">
              <a:lnSpc>
                <a:spcPct val="2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23850" lvl="1" marL="914400" rtl="0" algn="l">
              <a:lnSpc>
                <a:spcPct val="2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2pPr>
            <a:lvl3pPr indent="-323850" lvl="2" marL="1371600" rtl="0" algn="l">
              <a:lnSpc>
                <a:spcPct val="2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3pPr>
            <a:lvl4pPr indent="-323850" lvl="3" marL="1828800" rtl="0" algn="l">
              <a:lnSpc>
                <a:spcPct val="2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4pPr>
            <a:lvl5pPr indent="-323850" lvl="4" marL="2286000" rtl="0" algn="l">
              <a:lnSpc>
                <a:spcPct val="2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538067" y="4184435"/>
            <a:ext cx="89100" cy="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1">
  <p:cSld name="Agenda — Image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2">
  <p:cSld name="Agenda — Image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8" y="1201369"/>
            <a:ext cx="85206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2850" lIns="62850" spcFirstLastPara="1" rIns="62850" wrap="square" tIns="6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Poppins Medium"/>
              <a:buNone/>
              <a:defRPr sz="6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2768531"/>
            <a:ext cx="85206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2850" lIns="62850" spcFirstLastPara="1" rIns="62850" wrap="square" tIns="628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795631" y="4203037"/>
            <a:ext cx="2256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850" lIns="62850" spcFirstLastPara="1" rIns="62850" wrap="square" tIns="62850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Medium"/>
              <a:buNone/>
              <a:defRPr sz="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Medium"/>
              <a:buNone/>
              <a:defRPr sz="5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Medium"/>
              <a:buNone/>
              <a:defRPr sz="5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Medium"/>
              <a:buNone/>
              <a:defRPr sz="5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Medium"/>
              <a:buNone/>
              <a:defRPr sz="5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Medium"/>
              <a:buNone/>
              <a:defRPr sz="5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Medium"/>
              <a:buNone/>
              <a:defRPr sz="5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Medium"/>
              <a:buNone/>
              <a:defRPr sz="5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Poppins Medium"/>
              <a:buNone/>
              <a:defRPr sz="5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4">
  <p:cSld name="Agenda — Image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3">
  <p:cSld name="Agenda — Image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jp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2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JEDI BOOTCAMP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- JEDI-05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2"/>
          <p:cNvSpPr txBox="1"/>
          <p:nvPr>
            <p:ph idx="1" type="subTitle"/>
          </p:nvPr>
        </p:nvSpPr>
        <p:spPr>
          <a:xfrm>
            <a:off x="2151277" y="32725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Registration System</a:t>
            </a:r>
            <a:endParaRPr/>
          </a:p>
        </p:txBody>
      </p:sp>
      <p:pic>
        <p:nvPicPr>
          <p:cNvPr descr="Image" id="103" name="Google Shape;1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151" y="3049450"/>
            <a:ext cx="853071" cy="9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/>
        </p:nvSpPr>
        <p:spPr>
          <a:xfrm>
            <a:off x="236781" y="304353"/>
            <a:ext cx="1696200" cy="17706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1827841" y="2519035"/>
            <a:ext cx="1696200" cy="17706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6" name="Google Shape;286;p31"/>
          <p:cNvSpPr/>
          <p:nvPr/>
        </p:nvSpPr>
        <p:spPr>
          <a:xfrm>
            <a:off x="5496726" y="2615423"/>
            <a:ext cx="1696200" cy="17706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3627074" y="304348"/>
            <a:ext cx="1696200" cy="17706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7017386" y="304348"/>
            <a:ext cx="1696200" cy="17706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 rotWithShape="1">
          <a:blip r:embed="rId3">
            <a:alphaModFix/>
          </a:blip>
          <a:srcRect b="0" l="0" r="3707" t="12617"/>
          <a:stretch/>
        </p:blipFill>
        <p:spPr>
          <a:xfrm>
            <a:off x="7080075" y="366150"/>
            <a:ext cx="1570800" cy="164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775" y="366150"/>
            <a:ext cx="1570800" cy="164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/>
          <p:nvPr/>
        </p:nvSpPr>
        <p:spPr>
          <a:xfrm>
            <a:off x="3642950" y="2200825"/>
            <a:ext cx="16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Kajal Parikh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7080075" y="2215213"/>
            <a:ext cx="15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Surya Vatsalya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452975" y="2200829"/>
            <a:ext cx="14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Sharvi Sethi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5">
            <a:alphaModFix/>
          </a:blip>
          <a:srcRect b="26351" l="0" r="5294" t="0"/>
          <a:stretch/>
        </p:blipFill>
        <p:spPr>
          <a:xfrm>
            <a:off x="299475" y="366150"/>
            <a:ext cx="1570800" cy="164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1662375" y="4507650"/>
            <a:ext cx="20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Shivam Behl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5339150" y="4531225"/>
            <a:ext cx="18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Mathana Kumar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31"/>
          <p:cNvPicPr preferRelativeResize="0"/>
          <p:nvPr/>
        </p:nvPicPr>
        <p:blipFill rotWithShape="1">
          <a:blip r:embed="rId6">
            <a:alphaModFix/>
          </a:blip>
          <a:srcRect b="0" l="10109" r="15224" t="9156"/>
          <a:stretch/>
        </p:blipFill>
        <p:spPr>
          <a:xfrm>
            <a:off x="5604875" y="2724925"/>
            <a:ext cx="1479900" cy="155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2975" y="2580825"/>
            <a:ext cx="1479900" cy="1647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/>
          <p:nvPr>
            <p:ph idx="2" type="pic"/>
          </p:nvPr>
        </p:nvSpPr>
        <p:spPr>
          <a:xfrm flipH="1">
            <a:off x="9141814" y="0"/>
            <a:ext cx="62400" cy="5143500"/>
          </a:xfrm>
          <a:prstGeom prst="rect">
            <a:avLst/>
          </a:prstGeom>
        </p:spPr>
        <p:txBody>
          <a:bodyPr anchorCtr="0" anchor="ctr" bIns="5486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"/>
          <p:cNvSpPr txBox="1"/>
          <p:nvPr>
            <p:ph type="ctrTitle"/>
          </p:nvPr>
        </p:nvSpPr>
        <p:spPr>
          <a:xfrm>
            <a:off x="514350" y="500600"/>
            <a:ext cx="7859400" cy="5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Poppins Medium"/>
              <a:buNone/>
            </a:pPr>
            <a:r>
              <a:rPr lang="en" sz="2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Our Vision</a:t>
            </a:r>
            <a:endParaRPr sz="28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05" name="Google Shape;305;p32"/>
          <p:cNvSpPr txBox="1"/>
          <p:nvPr>
            <p:ph idx="1" type="body"/>
          </p:nvPr>
        </p:nvSpPr>
        <p:spPr>
          <a:xfrm>
            <a:off x="514350" y="1101225"/>
            <a:ext cx="4991700" cy="399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67665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90"/>
              <a:buFont typeface="Poppins"/>
              <a:buChar char="●"/>
            </a:pPr>
            <a:r>
              <a:rPr lang="en" sz="2190">
                <a:latin typeface="Roboto Slab"/>
                <a:ea typeface="Roboto Slab"/>
                <a:cs typeface="Roboto Slab"/>
                <a:sym typeface="Roboto Slab"/>
              </a:rPr>
              <a:t>To create an </a:t>
            </a:r>
            <a:r>
              <a:rPr b="1" i="1" lang="en" sz="2190">
                <a:solidFill>
                  <a:srgbClr val="FFD966"/>
                </a:solidFill>
                <a:latin typeface="Roboto Slab"/>
                <a:ea typeface="Roboto Slab"/>
                <a:cs typeface="Roboto Slab"/>
                <a:sym typeface="Roboto Slab"/>
              </a:rPr>
              <a:t>Course Registration System</a:t>
            </a:r>
            <a:r>
              <a:rPr b="1" lang="en" sz="219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2190">
                <a:latin typeface="Roboto Slab"/>
                <a:ea typeface="Roboto Slab"/>
                <a:cs typeface="Roboto Slab"/>
                <a:sym typeface="Roboto Slab"/>
              </a:rPr>
              <a:t>using </a:t>
            </a:r>
            <a:r>
              <a:rPr b="1" lang="en" sz="2190">
                <a:solidFill>
                  <a:srgbClr val="FFD966"/>
                </a:solidFill>
                <a:latin typeface="Roboto Slab"/>
                <a:ea typeface="Roboto Slab"/>
                <a:cs typeface="Roboto Slab"/>
                <a:sym typeface="Roboto Slab"/>
              </a:rPr>
              <a:t>Java, MySQL, REST API and Drop Wizard</a:t>
            </a:r>
            <a:r>
              <a:rPr lang="en" sz="2190">
                <a:solidFill>
                  <a:srgbClr val="FFD966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2190">
                <a:latin typeface="Roboto Slab"/>
                <a:ea typeface="Roboto Slab"/>
                <a:cs typeface="Roboto Slab"/>
                <a:sym typeface="Roboto Slab"/>
              </a:rPr>
              <a:t>where a student can register for courses from the catalog provided by receiving admin approval.</a:t>
            </a:r>
            <a:endParaRPr sz="2190">
              <a:latin typeface="Roboto Slab"/>
              <a:ea typeface="Roboto Slab"/>
              <a:cs typeface="Roboto Slab"/>
              <a:sym typeface="Roboto Slab"/>
            </a:endParaRPr>
          </a:p>
          <a:p>
            <a:pPr indent="-367665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190"/>
              <a:buFont typeface="Roboto Slab"/>
              <a:buChar char="●"/>
            </a:pPr>
            <a:r>
              <a:rPr lang="en" sz="2190">
                <a:latin typeface="Roboto Slab"/>
                <a:ea typeface="Roboto Slab"/>
                <a:cs typeface="Roboto Slab"/>
                <a:sym typeface="Roboto Slab"/>
              </a:rPr>
              <a:t>Student can also make payment for the courses per semester and view grades when uploaded by professor.</a:t>
            </a:r>
            <a:endParaRPr sz="2190">
              <a:latin typeface="Roboto Slab"/>
              <a:ea typeface="Roboto Slab"/>
              <a:cs typeface="Roboto Slab"/>
              <a:sym typeface="Roboto Slab"/>
            </a:endParaRPr>
          </a:p>
          <a:p>
            <a:pPr indent="-367665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190"/>
              <a:buFont typeface="Roboto Slab"/>
              <a:buChar char="●"/>
            </a:pPr>
            <a:r>
              <a:rPr lang="en" sz="2190">
                <a:latin typeface="Roboto Slab"/>
                <a:ea typeface="Roboto Slab"/>
                <a:cs typeface="Roboto Slab"/>
                <a:sym typeface="Roboto Slab"/>
              </a:rPr>
              <a:t>Admin can add professor, add course, delete course and validate student.</a:t>
            </a:r>
            <a:endParaRPr sz="2190"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306" name="Google Shape;306;p32"/>
          <p:cNvGrpSpPr/>
          <p:nvPr/>
        </p:nvGrpSpPr>
        <p:grpSpPr>
          <a:xfrm>
            <a:off x="5963450" y="1280829"/>
            <a:ext cx="1060673" cy="1168615"/>
            <a:chOff x="0" y="-116587"/>
            <a:chExt cx="1854000" cy="1974679"/>
          </a:xfrm>
        </p:grpSpPr>
        <p:sp>
          <p:nvSpPr>
            <p:cNvPr id="307" name="Google Shape;307;p32"/>
            <p:cNvSpPr/>
            <p:nvPr/>
          </p:nvSpPr>
          <p:spPr>
            <a:xfrm>
              <a:off x="0" y="74592"/>
              <a:ext cx="1854000" cy="17835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750" lIns="48750" spcFirstLastPara="1" rIns="48750" wrap="square" tIns="48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Poppins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Picture 17" id="308" name="Google Shape;308;p32"/>
            <p:cNvPicPr preferRelativeResize="0"/>
            <p:nvPr/>
          </p:nvPicPr>
          <p:blipFill rotWithShape="1">
            <a:blip r:embed="rId3">
              <a:alphaModFix/>
            </a:blip>
            <a:srcRect b="16268" l="24437" r="26022" t="15289"/>
            <a:stretch/>
          </p:blipFill>
          <p:spPr>
            <a:xfrm>
              <a:off x="448501" y="376593"/>
              <a:ext cx="953457" cy="12493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32"/>
            <p:cNvSpPr/>
            <p:nvPr/>
          </p:nvSpPr>
          <p:spPr>
            <a:xfrm>
              <a:off x="128746" y="-1"/>
              <a:ext cx="523800" cy="5235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8750" lIns="48750" spcFirstLastPara="1" rIns="48750" wrap="square" tIns="48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Poppins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0" name="Google Shape;310;p32"/>
            <p:cNvSpPr txBox="1"/>
            <p:nvPr/>
          </p:nvSpPr>
          <p:spPr>
            <a:xfrm>
              <a:off x="244232" y="-116587"/>
              <a:ext cx="2862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750" lIns="48750" spcFirstLastPara="1" rIns="48750" wrap="square" tIns="48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"/>
                <a:buNone/>
              </a:pPr>
              <a:r>
                <a:rPr b="0" i="0" lang="en" sz="2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/>
            </a:p>
          </p:txBody>
        </p:sp>
      </p:grpSp>
      <p:grpSp>
        <p:nvGrpSpPr>
          <p:cNvPr id="311" name="Google Shape;311;p32"/>
          <p:cNvGrpSpPr/>
          <p:nvPr/>
        </p:nvGrpSpPr>
        <p:grpSpPr>
          <a:xfrm>
            <a:off x="7784524" y="1265597"/>
            <a:ext cx="1060697" cy="1212245"/>
            <a:chOff x="0" y="-91154"/>
            <a:chExt cx="1803600" cy="1978852"/>
          </a:xfrm>
        </p:grpSpPr>
        <p:pic>
          <p:nvPicPr>
            <p:cNvPr descr="Picture 23" id="312" name="Google Shape;312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0125" y="383979"/>
              <a:ext cx="1353925" cy="1343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2"/>
            <p:cNvSpPr/>
            <p:nvPr/>
          </p:nvSpPr>
          <p:spPr>
            <a:xfrm>
              <a:off x="0" y="102098"/>
              <a:ext cx="1803600" cy="17856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750" lIns="48750" spcFirstLastPara="1" rIns="48750" wrap="square" tIns="48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Poppins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144380" y="-1"/>
              <a:ext cx="509700" cy="5328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8750" lIns="48750" spcFirstLastPara="1" rIns="48750" wrap="square" tIns="48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Poppins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" name="Google Shape;315;p32"/>
            <p:cNvSpPr txBox="1"/>
            <p:nvPr/>
          </p:nvSpPr>
          <p:spPr>
            <a:xfrm>
              <a:off x="229810" y="-91154"/>
              <a:ext cx="338700" cy="6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750" lIns="48750" spcFirstLastPara="1" rIns="48750" wrap="square" tIns="48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"/>
                <a:buNone/>
              </a:pPr>
              <a:r>
                <a:rPr b="0" i="0" lang="en" sz="2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/>
            </a:p>
          </p:txBody>
        </p:sp>
      </p:grpSp>
      <p:grpSp>
        <p:nvGrpSpPr>
          <p:cNvPr id="316" name="Google Shape;316;p32"/>
          <p:cNvGrpSpPr/>
          <p:nvPr/>
        </p:nvGrpSpPr>
        <p:grpSpPr>
          <a:xfrm>
            <a:off x="5963441" y="3065325"/>
            <a:ext cx="1060694" cy="1181004"/>
            <a:chOff x="0" y="-157533"/>
            <a:chExt cx="2210700" cy="2286995"/>
          </a:xfrm>
        </p:grpSpPr>
        <p:sp>
          <p:nvSpPr>
            <p:cNvPr id="317" name="Google Shape;317;p32"/>
            <p:cNvSpPr/>
            <p:nvPr/>
          </p:nvSpPr>
          <p:spPr>
            <a:xfrm>
              <a:off x="0" y="117962"/>
              <a:ext cx="2210700" cy="20115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750" lIns="48750" spcFirstLastPara="1" rIns="48750" wrap="square" tIns="48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Poppins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221219" y="-1"/>
              <a:ext cx="624600" cy="6000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8750" lIns="48750" spcFirstLastPara="1" rIns="48750" wrap="square" tIns="48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Poppins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9" name="Google Shape;319;p32"/>
            <p:cNvSpPr txBox="1"/>
            <p:nvPr/>
          </p:nvSpPr>
          <p:spPr>
            <a:xfrm>
              <a:off x="325936" y="-157533"/>
              <a:ext cx="415200" cy="8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750" lIns="48750" spcFirstLastPara="1" rIns="48750" wrap="square" tIns="48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"/>
                <a:buNone/>
              </a:pPr>
              <a:r>
                <a:rPr b="0" i="0" lang="en" sz="2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  <p:pic>
          <p:nvPicPr>
            <p:cNvPr descr="Picture 26" id="320" name="Google Shape;320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3612" y="446157"/>
              <a:ext cx="1002117" cy="1374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32"/>
          <p:cNvGrpSpPr/>
          <p:nvPr/>
        </p:nvGrpSpPr>
        <p:grpSpPr>
          <a:xfrm>
            <a:off x="7784525" y="3135950"/>
            <a:ext cx="1000679" cy="1110583"/>
            <a:chOff x="-2" y="-118783"/>
            <a:chExt cx="1765800" cy="1959392"/>
          </a:xfrm>
        </p:grpSpPr>
        <p:grpSp>
          <p:nvGrpSpPr>
            <p:cNvPr id="322" name="Google Shape;322;p32"/>
            <p:cNvGrpSpPr/>
            <p:nvPr/>
          </p:nvGrpSpPr>
          <p:grpSpPr>
            <a:xfrm>
              <a:off x="-2" y="-2"/>
              <a:ext cx="1765800" cy="1840611"/>
              <a:chOff x="-1" y="-1"/>
              <a:chExt cx="1765800" cy="1840611"/>
            </a:xfrm>
          </p:grpSpPr>
          <p:sp>
            <p:nvSpPr>
              <p:cNvPr id="323" name="Google Shape;323;p32"/>
              <p:cNvSpPr/>
              <p:nvPr/>
            </p:nvSpPr>
            <p:spPr>
              <a:xfrm>
                <a:off x="-1" y="107510"/>
                <a:ext cx="1765800" cy="17331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750" lIns="48750" spcFirstLastPara="1" rIns="48750" wrap="square" tIns="48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Poppins"/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Picture 30" id="324" name="Google Shape;324;p3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22712" y="372657"/>
                <a:ext cx="1140109" cy="11210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5" name="Google Shape;325;p32"/>
              <p:cNvSpPr/>
              <p:nvPr/>
            </p:nvSpPr>
            <p:spPr>
              <a:xfrm>
                <a:off x="47797" y="-1"/>
                <a:ext cx="498900" cy="5169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48750" lIns="48750" spcFirstLastPara="1" rIns="48750" wrap="square" tIns="48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Poppins"/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326" name="Google Shape;326;p32"/>
            <p:cNvSpPr txBox="1"/>
            <p:nvPr/>
          </p:nvSpPr>
          <p:spPr>
            <a:xfrm>
              <a:off x="47775" y="-118783"/>
              <a:ext cx="415200" cy="7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750" lIns="48750" spcFirstLastPara="1" rIns="48750" wrap="square" tIns="48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Poppins"/>
                <a:buNone/>
              </a:pPr>
              <a:r>
                <a:rPr b="0" i="0" lang="en" sz="2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sp>
        <p:nvSpPr>
          <p:cNvPr id="327" name="Google Shape;327;p32"/>
          <p:cNvSpPr txBox="1"/>
          <p:nvPr/>
        </p:nvSpPr>
        <p:spPr>
          <a:xfrm>
            <a:off x="5403775" y="2516475"/>
            <a:ext cx="1685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0" lIns="48750" spcFirstLastPara="1" rIns="48750" wrap="square" tIns="4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Poppins"/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b="0" i="0" lang="en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sz="100"/>
          </a:p>
        </p:txBody>
      </p:sp>
      <p:sp>
        <p:nvSpPr>
          <p:cNvPr id="328" name="Google Shape;328;p32"/>
          <p:cNvSpPr txBox="1"/>
          <p:nvPr/>
        </p:nvSpPr>
        <p:spPr>
          <a:xfrm>
            <a:off x="7230200" y="2544125"/>
            <a:ext cx="178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0" lIns="48750" spcFirstLastPara="1" rIns="48750" wrap="square" tIns="4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Poppins"/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Security</a:t>
            </a:r>
            <a:endParaRPr sz="100"/>
          </a:p>
        </p:txBody>
      </p:sp>
      <p:sp>
        <p:nvSpPr>
          <p:cNvPr id="329" name="Google Shape;329;p32"/>
          <p:cNvSpPr txBox="1"/>
          <p:nvPr/>
        </p:nvSpPr>
        <p:spPr>
          <a:xfrm>
            <a:off x="5063825" y="4337422"/>
            <a:ext cx="2720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0" lIns="48750" spcFirstLastPara="1" rIns="48750" wrap="square" tIns="4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Poppins"/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sz="100"/>
          </a:p>
        </p:txBody>
      </p:sp>
      <p:sp>
        <p:nvSpPr>
          <p:cNvPr id="330" name="Google Shape;330;p32"/>
          <p:cNvSpPr txBox="1"/>
          <p:nvPr/>
        </p:nvSpPr>
        <p:spPr>
          <a:xfrm>
            <a:off x="7417149" y="4312075"/>
            <a:ext cx="14280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Poppins"/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Speed</a:t>
            </a:r>
            <a:endParaRPr sz="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	  </a:t>
            </a: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Project Goals</a:t>
            </a:r>
            <a:endParaRPr sz="28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descr="image18.png" id="336" name="Google Shape;336;p33"/>
          <p:cNvPicPr preferRelativeResize="0"/>
          <p:nvPr/>
        </p:nvPicPr>
        <p:blipFill rotWithShape="1">
          <a:blip r:embed="rId3">
            <a:alphaModFix/>
          </a:blip>
          <a:srcRect b="0" l="8807" r="8799" t="0"/>
          <a:stretch/>
        </p:blipFill>
        <p:spPr>
          <a:xfrm>
            <a:off x="4434475" y="279175"/>
            <a:ext cx="4154976" cy="450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ctrTitle"/>
          </p:nvPr>
        </p:nvSpPr>
        <p:spPr>
          <a:xfrm>
            <a:off x="967549" y="1920220"/>
            <a:ext cx="23937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Engineering</a:t>
            </a:r>
            <a:b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</a:b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Practices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43" name="Google Shape;343;p34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50" t="0"/>
          <a:stretch/>
        </p:blipFill>
        <p:spPr>
          <a:xfrm>
            <a:off x="4445999" y="190050"/>
            <a:ext cx="4392600" cy="47634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349" name="Google Shape;3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298" y="899839"/>
            <a:ext cx="6157485" cy="355862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/>
          <p:nvPr/>
        </p:nvSpPr>
        <p:spPr>
          <a:xfrm>
            <a:off x="2545380" y="4798652"/>
            <a:ext cx="63525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source: googleImages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6"/>
          <p:cNvGrpSpPr/>
          <p:nvPr/>
        </p:nvGrpSpPr>
        <p:grpSpPr>
          <a:xfrm>
            <a:off x="1960538" y="280041"/>
            <a:ext cx="5554137" cy="4225560"/>
            <a:chOff x="566294" y="-114321"/>
            <a:chExt cx="7405516" cy="5634079"/>
          </a:xfrm>
        </p:grpSpPr>
        <p:sp>
          <p:nvSpPr>
            <p:cNvPr id="357" name="Google Shape;357;p36"/>
            <p:cNvSpPr/>
            <p:nvPr/>
          </p:nvSpPr>
          <p:spPr>
            <a:xfrm>
              <a:off x="5364395" y="2935425"/>
              <a:ext cx="2561400" cy="2584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rgbClr val="3C7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6"/>
            <p:cNvSpPr txBox="1"/>
            <p:nvPr/>
          </p:nvSpPr>
          <p:spPr>
            <a:xfrm>
              <a:off x="6185310" y="3633958"/>
              <a:ext cx="1786500" cy="18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-1270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oppins"/>
                <a:buChar char="•"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LLD</a:t>
              </a:r>
              <a:endParaRPr b="1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oppins"/>
                <a:buChar char="•"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</a:t>
              </a:r>
              <a:r>
                <a:rPr b="1"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b="1" i="0" lang="en" sz="12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endParaRPr b="1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oppins"/>
                <a:buChar char="•"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Code Review</a:t>
              </a:r>
              <a:endParaRPr b="1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oppins"/>
                <a:buChar char="•"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Commit</a:t>
              </a:r>
              <a:endParaRPr b="1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566310" y="2935558"/>
              <a:ext cx="2561400" cy="2584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rgbClr val="3C7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 txBox="1"/>
            <p:nvPr/>
          </p:nvSpPr>
          <p:spPr>
            <a:xfrm>
              <a:off x="602740" y="3862602"/>
              <a:ext cx="17199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-1270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Poppins"/>
                <a:buChar char="•"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Integrate</a:t>
              </a:r>
              <a:endParaRPr b="1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Poppins"/>
                <a:buChar char="•"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endParaRPr b="1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Poppins"/>
                <a:buChar char="•"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Test</a:t>
              </a:r>
              <a:endParaRPr b="1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4880525" y="-114321"/>
              <a:ext cx="3071400" cy="1659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rgbClr val="3C7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6"/>
            <p:cNvSpPr txBox="1"/>
            <p:nvPr/>
          </p:nvSpPr>
          <p:spPr>
            <a:xfrm>
              <a:off x="5838435" y="-77875"/>
              <a:ext cx="20772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-1270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oppins"/>
                <a:buChar char="•"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Requirement understanding</a:t>
              </a:r>
              <a:endParaRPr b="1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oppins"/>
                <a:buChar char="•"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Research and analysis</a:t>
              </a:r>
              <a:endParaRPr b="1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oppins"/>
                <a:buChar char="•"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Estimation</a:t>
              </a:r>
              <a:endParaRPr b="1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566294" y="-114321"/>
              <a:ext cx="2561400" cy="1659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rgbClr val="3C7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-158750" lvl="0" marL="2286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Poppins"/>
                <a:buChar char="•"/>
              </a:pPr>
              <a:r>
                <a:rPr b="1" lang="en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Define Objectives</a:t>
              </a:r>
              <a:endParaRPr b="1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58750" lvl="0" marL="2286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Poppins"/>
                <a:buChar char="•"/>
              </a:pPr>
              <a:r>
                <a:rPr b="1" lang="en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Identify resources</a:t>
              </a:r>
              <a:endParaRPr b="1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58750" lvl="0" marL="2286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Poppins"/>
                <a:buChar char="•"/>
              </a:pPr>
              <a:r>
                <a:rPr b="1" lang="en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Determine evaluation methods</a:t>
              </a:r>
              <a:endParaRPr b="1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1767116" y="412449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6"/>
            <p:cNvSpPr txBox="1"/>
            <p:nvPr/>
          </p:nvSpPr>
          <p:spPr>
            <a:xfrm>
              <a:off x="2424672" y="1070005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350" lIns="117350" spcFirstLastPara="1" rIns="117350" wrap="square" tIns="11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Planning</a:t>
              </a:r>
              <a:endParaRPr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6" name="Google Shape;366;p36"/>
            <p:cNvSpPr/>
            <p:nvPr/>
          </p:nvSpPr>
          <p:spPr>
            <a:xfrm rot="5400000">
              <a:off x="4144136" y="376170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DFE9FB"/>
                </a:gs>
                <a:gs pos="100000">
                  <a:srgbClr val="6E9BE7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 txBox="1"/>
            <p:nvPr/>
          </p:nvSpPr>
          <p:spPr>
            <a:xfrm>
              <a:off x="4144011" y="1033724"/>
              <a:ext cx="1885800" cy="14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350" lIns="117350" spcFirstLastPara="1" rIns="117350" wrap="square" tIns="11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 Grooming   </a:t>
              </a:r>
              <a:endParaRPr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10800000">
              <a:off x="4115983" y="2761316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 txBox="1"/>
            <p:nvPr/>
          </p:nvSpPr>
          <p:spPr>
            <a:xfrm>
              <a:off x="4115842" y="2761191"/>
              <a:ext cx="17865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350" lIns="117350" spcFirstLastPara="1" rIns="117350" wrap="square" tIns="11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Impleme</a:t>
              </a:r>
              <a:r>
                <a:rPr lang="en" sz="17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" sz="17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tation</a:t>
              </a:r>
              <a:endParaRPr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0" name="Google Shape;370;p36"/>
            <p:cNvSpPr/>
            <p:nvPr/>
          </p:nvSpPr>
          <p:spPr>
            <a:xfrm rot="-5400000">
              <a:off x="1767116" y="2761316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lin ang="5400012" scaled="0"/>
            </a:gra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 txBox="1"/>
            <p:nvPr/>
          </p:nvSpPr>
          <p:spPr>
            <a:xfrm>
              <a:off x="2424672" y="2761181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350" lIns="117350" spcFirstLastPara="1" rIns="117350" wrap="square" tIns="11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3676433" y="2242697"/>
              <a:ext cx="775200" cy="674100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8" y="8231"/>
                  </a:cubicBezTo>
                  <a:cubicBezTo>
                    <a:pt x="76848" y="3970"/>
                    <a:pt x="101961" y="18575"/>
                    <a:pt x="110521" y="42784"/>
                  </a:cubicBezTo>
                  <a:lnTo>
                    <a:pt x="116428" y="42784"/>
                  </a:lnTo>
                  <a:lnTo>
                    <a:pt x="106956" y="60000"/>
                  </a:lnTo>
                  <a:lnTo>
                    <a:pt x="90340" y="42784"/>
                  </a:lnTo>
                  <a:lnTo>
                    <a:pt x="95921" y="42784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6" y="42702"/>
                    <a:pt x="19566" y="60000"/>
                  </a:cubicBezTo>
                  <a:close/>
                </a:path>
              </a:pathLst>
            </a:custGeom>
            <a:solidFill>
              <a:srgbClr val="3D85C6"/>
            </a:soli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 rot="10800000">
              <a:off x="3676366" y="2501868"/>
              <a:ext cx="775200" cy="674100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8" y="8231"/>
                  </a:cubicBezTo>
                  <a:cubicBezTo>
                    <a:pt x="76848" y="3970"/>
                    <a:pt x="101961" y="18575"/>
                    <a:pt x="110521" y="42784"/>
                  </a:cubicBezTo>
                  <a:lnTo>
                    <a:pt x="116428" y="42784"/>
                  </a:lnTo>
                  <a:lnTo>
                    <a:pt x="106956" y="60000"/>
                  </a:lnTo>
                  <a:lnTo>
                    <a:pt x="90340" y="42784"/>
                  </a:lnTo>
                  <a:lnTo>
                    <a:pt x="95921" y="42784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6" y="42702"/>
                    <a:pt x="19566" y="60000"/>
                  </a:cubicBezTo>
                  <a:close/>
                </a:path>
              </a:pathLst>
            </a:custGeom>
            <a:solidFill>
              <a:srgbClr val="3C78D8"/>
            </a:soli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/>
          <p:nvPr/>
        </p:nvSpPr>
        <p:spPr>
          <a:xfrm>
            <a:off x="5655212" y="1508760"/>
            <a:ext cx="34200" cy="34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ctrTitle"/>
          </p:nvPr>
        </p:nvSpPr>
        <p:spPr>
          <a:xfrm>
            <a:off x="1162211" y="2016911"/>
            <a:ext cx="2138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Tech Stack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81" name="Google Shape;381;p37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575" r="19246" t="0"/>
          <a:stretch/>
        </p:blipFill>
        <p:spPr>
          <a:xfrm>
            <a:off x="4571999" y="215820"/>
            <a:ext cx="4228800" cy="4585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025" y="321000"/>
            <a:ext cx="1626552" cy="10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525" y="1700488"/>
            <a:ext cx="1992621" cy="11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600" y="261425"/>
            <a:ext cx="1186575" cy="11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950" y="3184325"/>
            <a:ext cx="796450" cy="13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7850" y="3914300"/>
            <a:ext cx="2668300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1978" y="20425"/>
            <a:ext cx="1924101" cy="19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8325" y="3301275"/>
            <a:ext cx="2437550" cy="11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475" y="1656621"/>
            <a:ext cx="1335300" cy="13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52825" y="1726576"/>
            <a:ext cx="2068550" cy="10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44047" y="1944522"/>
            <a:ext cx="1711075" cy="15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/>
          <p:nvPr>
            <p:ph idx="2" type="pic"/>
          </p:nvPr>
        </p:nvSpPr>
        <p:spPr>
          <a:xfrm>
            <a:off x="12312841" y="253525"/>
            <a:ext cx="894300" cy="5001600"/>
          </a:xfrm>
          <a:prstGeom prst="rect">
            <a:avLst/>
          </a:prstGeom>
        </p:spPr>
        <p:txBody>
          <a:bodyPr anchorCtr="0" anchor="ctr" bIns="5486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9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4835"/>
              <a:buFont typeface="Poppins Medium"/>
              <a:buNone/>
            </a:pPr>
            <a:r>
              <a:rPr lang="en" sz="3035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Challenges </a:t>
            </a:r>
            <a:br>
              <a:rPr lang="en" sz="3035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</a:br>
            <a:r>
              <a:rPr lang="en" sz="3035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&amp;</a:t>
            </a:r>
            <a:br>
              <a:rPr lang="en" sz="3035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</a:br>
            <a:r>
              <a:rPr lang="en" sz="3035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Learnings</a:t>
            </a:r>
            <a:endParaRPr sz="1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403" name="Google Shape;4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525" y="253525"/>
            <a:ext cx="3978475" cy="43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/>
          <p:nvPr>
            <p:ph type="ctrTitle"/>
          </p:nvPr>
        </p:nvSpPr>
        <p:spPr>
          <a:xfrm>
            <a:off x="3343625" y="468498"/>
            <a:ext cx="3518100" cy="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Challenges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09" name="Google Shape;409;p40"/>
          <p:cNvSpPr txBox="1"/>
          <p:nvPr>
            <p:ph idx="1" type="body"/>
          </p:nvPr>
        </p:nvSpPr>
        <p:spPr>
          <a:xfrm>
            <a:off x="514350" y="817375"/>
            <a:ext cx="7599300" cy="3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27733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8"/>
              <a:buFont typeface="Roboto Slab"/>
              <a:buChar char="๏"/>
            </a:pPr>
            <a:r>
              <a:rPr lang="en" sz="2067">
                <a:latin typeface="Roboto Slab"/>
                <a:ea typeface="Roboto Slab"/>
                <a:cs typeface="Roboto Slab"/>
                <a:sym typeface="Roboto Slab"/>
              </a:rPr>
              <a:t>Resolving merge conflicts and version conflicts on Github.</a:t>
            </a:r>
            <a:endParaRPr sz="2067">
              <a:latin typeface="Roboto Slab"/>
              <a:ea typeface="Roboto Slab"/>
              <a:cs typeface="Roboto Slab"/>
              <a:sym typeface="Roboto Slab"/>
            </a:endParaRPr>
          </a:p>
          <a:p>
            <a:pPr indent="-27733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8"/>
              <a:buFont typeface="Roboto Slab"/>
              <a:buChar char="๏"/>
            </a:pPr>
            <a:r>
              <a:rPr lang="en" sz="2067">
                <a:latin typeface="Roboto Slab"/>
                <a:ea typeface="Roboto Slab"/>
                <a:cs typeface="Roboto Slab"/>
                <a:sym typeface="Roboto Slab"/>
              </a:rPr>
              <a:t>Difficulties faced in Validation implementation.</a:t>
            </a:r>
            <a:endParaRPr sz="1679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27733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8"/>
              <a:buFont typeface="Roboto Slab"/>
              <a:buChar char="๏"/>
            </a:pPr>
            <a:r>
              <a:rPr lang="en" sz="2067">
                <a:latin typeface="Roboto Slab"/>
                <a:ea typeface="Roboto Slab"/>
                <a:cs typeface="Roboto Slab"/>
                <a:sym typeface="Roboto Slab"/>
              </a:rPr>
              <a:t>Importing dependencies in Intellij framework.</a:t>
            </a:r>
            <a:endParaRPr sz="2067">
              <a:latin typeface="Roboto Slab"/>
              <a:ea typeface="Roboto Slab"/>
              <a:cs typeface="Roboto Slab"/>
              <a:sym typeface="Roboto Slab"/>
            </a:endParaRPr>
          </a:p>
          <a:p>
            <a:pPr indent="-27733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8"/>
              <a:buFont typeface="Roboto Slab"/>
              <a:buChar char="๏"/>
            </a:pPr>
            <a:r>
              <a:rPr lang="en" sz="2067">
                <a:latin typeface="Roboto Slab"/>
                <a:ea typeface="Roboto Slab"/>
                <a:cs typeface="Roboto Slab"/>
                <a:sym typeface="Roboto Slab"/>
              </a:rPr>
              <a:t>IDE challenges.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387900" y="223100"/>
            <a:ext cx="8368200" cy="6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Slab Regular"/>
                <a:ea typeface="Roboto Slab Regular"/>
                <a:cs typeface="Roboto Slab Regular"/>
                <a:sym typeface="Roboto Slab Regular"/>
              </a:rPr>
              <a:t>Framework for 3 weeks</a:t>
            </a:r>
            <a:endParaRPr sz="28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288750" y="1028700"/>
            <a:ext cx="8368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1172875" y="1144100"/>
            <a:ext cx="1453200" cy="8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Day 1 - UNIX</a:t>
            </a:r>
            <a:endParaRPr b="1" sz="10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1" name="Google Shape;111;p23"/>
          <p:cNvSpPr/>
          <p:nvPr/>
        </p:nvSpPr>
        <p:spPr>
          <a:xfrm>
            <a:off x="3118775" y="1144100"/>
            <a:ext cx="1453200" cy="8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/>
              <a:t>Day 2 - GIT</a:t>
            </a:r>
            <a:endParaRPr b="1"/>
          </a:p>
        </p:txBody>
      </p:sp>
      <p:sp>
        <p:nvSpPr>
          <p:cNvPr id="112" name="Google Shape;112;p23"/>
          <p:cNvSpPr/>
          <p:nvPr/>
        </p:nvSpPr>
        <p:spPr>
          <a:xfrm>
            <a:off x="5126600" y="1144100"/>
            <a:ext cx="2801100" cy="8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Day 3, 4, 5 - SDLC and OOAD</a:t>
            </a:r>
            <a:endParaRPr b="1"/>
          </a:p>
        </p:txBody>
      </p:sp>
      <p:sp>
        <p:nvSpPr>
          <p:cNvPr id="113" name="Google Shape;113;p23"/>
          <p:cNvSpPr/>
          <p:nvPr/>
        </p:nvSpPr>
        <p:spPr>
          <a:xfrm>
            <a:off x="5126600" y="2571750"/>
            <a:ext cx="2801100" cy="8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Day 6, 7, 8, 9, 10 - Core Java</a:t>
            </a:r>
            <a:endParaRPr b="1"/>
          </a:p>
        </p:txBody>
      </p:sp>
      <p:sp>
        <p:nvSpPr>
          <p:cNvPr id="114" name="Google Shape;114;p23"/>
          <p:cNvSpPr/>
          <p:nvPr/>
        </p:nvSpPr>
        <p:spPr>
          <a:xfrm>
            <a:off x="1098575" y="2571750"/>
            <a:ext cx="3073800" cy="801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Day 11, 12 - MySql Fundamentals</a:t>
            </a:r>
            <a:r>
              <a:rPr lang="en"/>
              <a:t> </a:t>
            </a:r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1098575" y="3904125"/>
            <a:ext cx="2540700" cy="743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Day 13, 14 - Drop Wizard</a:t>
            </a:r>
            <a:endParaRPr b="1"/>
          </a:p>
        </p:txBody>
      </p:sp>
      <p:sp>
        <p:nvSpPr>
          <p:cNvPr id="116" name="Google Shape;116;p23"/>
          <p:cNvSpPr/>
          <p:nvPr/>
        </p:nvSpPr>
        <p:spPr>
          <a:xfrm>
            <a:off x="7862425" y="1574025"/>
            <a:ext cx="636900" cy="1462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4172375" y="2883350"/>
            <a:ext cx="954300" cy="252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449100" y="2875400"/>
            <a:ext cx="636900" cy="14625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2626125" y="1458200"/>
            <a:ext cx="492600" cy="25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4568875" y="1474875"/>
            <a:ext cx="557700" cy="23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idx="1" type="body"/>
          </p:nvPr>
        </p:nvSpPr>
        <p:spPr>
          <a:xfrm>
            <a:off x="514350" y="817375"/>
            <a:ext cx="8293200" cy="3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27733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8"/>
              <a:buFont typeface="Roboto Slab"/>
              <a:buChar char="๏"/>
            </a:pPr>
            <a:r>
              <a:rPr lang="en" sz="2067">
                <a:latin typeface="Roboto Slab"/>
                <a:ea typeface="Roboto Slab"/>
                <a:cs typeface="Roboto Slab"/>
                <a:sym typeface="Roboto Slab"/>
              </a:rPr>
              <a:t>Got familiarized with Unix commands</a:t>
            </a:r>
            <a:endParaRPr sz="2067">
              <a:latin typeface="Roboto Slab"/>
              <a:ea typeface="Roboto Slab"/>
              <a:cs typeface="Roboto Slab"/>
              <a:sym typeface="Roboto Slab"/>
            </a:endParaRPr>
          </a:p>
          <a:p>
            <a:pPr indent="-27733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8"/>
              <a:buFont typeface="Roboto Slab"/>
              <a:buChar char="๏"/>
            </a:pPr>
            <a:r>
              <a:rPr lang="en" sz="2067">
                <a:latin typeface="Roboto Slab"/>
                <a:ea typeface="Roboto Slab"/>
                <a:cs typeface="Roboto Slab"/>
                <a:sym typeface="Roboto Slab"/>
              </a:rPr>
              <a:t>Learnt version control using Git</a:t>
            </a:r>
            <a:endParaRPr sz="1679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27733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8"/>
              <a:buFont typeface="Roboto Slab"/>
              <a:buChar char="๏"/>
            </a:pPr>
            <a:r>
              <a:rPr lang="en" sz="2067">
                <a:latin typeface="Roboto Slab"/>
                <a:ea typeface="Roboto Slab"/>
                <a:cs typeface="Roboto Slab"/>
                <a:sym typeface="Roboto Slab"/>
              </a:rPr>
              <a:t>Learnt UML Diagrams</a:t>
            </a:r>
            <a:endParaRPr sz="1679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27733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8"/>
              <a:buFont typeface="Roboto Slab"/>
              <a:buChar char="๏"/>
            </a:pPr>
            <a:r>
              <a:rPr lang="en" sz="2067">
                <a:latin typeface="Roboto Slab"/>
                <a:ea typeface="Roboto Slab"/>
                <a:cs typeface="Roboto Slab"/>
                <a:sym typeface="Roboto Slab"/>
              </a:rPr>
              <a:t>Understood new Java 8 features</a:t>
            </a:r>
            <a:endParaRPr sz="2067">
              <a:latin typeface="Roboto Slab"/>
              <a:ea typeface="Roboto Slab"/>
              <a:cs typeface="Roboto Slab"/>
              <a:sym typeface="Roboto Slab"/>
            </a:endParaRPr>
          </a:p>
          <a:p>
            <a:pPr indent="-27733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8"/>
              <a:buFont typeface="Roboto Slab"/>
              <a:buChar char="๏"/>
            </a:pPr>
            <a:r>
              <a:rPr lang="en" sz="2067">
                <a:latin typeface="Roboto Slab"/>
                <a:ea typeface="Roboto Slab"/>
                <a:cs typeface="Roboto Slab"/>
                <a:sym typeface="Roboto Slab"/>
              </a:rPr>
              <a:t>Understood RESTful development using Jersey</a:t>
            </a:r>
            <a:endParaRPr sz="2067">
              <a:latin typeface="Roboto Slab"/>
              <a:ea typeface="Roboto Slab"/>
              <a:cs typeface="Roboto Slab"/>
              <a:sym typeface="Roboto Slab"/>
            </a:endParaRPr>
          </a:p>
          <a:p>
            <a:pPr indent="-27733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68"/>
              <a:buFont typeface="Roboto Slab"/>
              <a:buChar char="๏"/>
            </a:pPr>
            <a:r>
              <a:rPr lang="en" sz="2067">
                <a:latin typeface="Roboto Slab"/>
                <a:ea typeface="Roboto Slab"/>
                <a:cs typeface="Roboto Slab"/>
                <a:sym typeface="Roboto Slab"/>
              </a:rPr>
              <a:t>Development using DropWizard framework</a:t>
            </a:r>
            <a:endParaRPr sz="595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15" name="Google Shape;415;p41"/>
          <p:cNvSpPr txBox="1"/>
          <p:nvPr>
            <p:ph type="ctrTitle"/>
          </p:nvPr>
        </p:nvSpPr>
        <p:spPr>
          <a:xfrm>
            <a:off x="3272975" y="454398"/>
            <a:ext cx="3518100" cy="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Learnings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75" y="2032350"/>
            <a:ext cx="1809625" cy="12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2"/>
          <p:cNvSpPr/>
          <p:nvPr/>
        </p:nvSpPr>
        <p:spPr>
          <a:xfrm>
            <a:off x="3284375" y="1520800"/>
            <a:ext cx="556500" cy="18792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2"/>
          <p:cNvSpPr/>
          <p:nvPr/>
        </p:nvSpPr>
        <p:spPr>
          <a:xfrm>
            <a:off x="4805175" y="1520800"/>
            <a:ext cx="556500" cy="18546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"/>
          <p:cNvSpPr/>
          <p:nvPr/>
        </p:nvSpPr>
        <p:spPr>
          <a:xfrm>
            <a:off x="6474350" y="1545400"/>
            <a:ext cx="494400" cy="18546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"/>
          <p:cNvSpPr/>
          <p:nvPr/>
        </p:nvSpPr>
        <p:spPr>
          <a:xfrm>
            <a:off x="8081425" y="1964925"/>
            <a:ext cx="746675" cy="12136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5238000" y="2670675"/>
            <a:ext cx="1285800" cy="259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"/>
          <p:cNvSpPr/>
          <p:nvPr/>
        </p:nvSpPr>
        <p:spPr>
          <a:xfrm>
            <a:off x="6894800" y="2670675"/>
            <a:ext cx="1199100" cy="259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>
            <a:off x="3725825" y="2670675"/>
            <a:ext cx="1100400" cy="259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"/>
          <p:cNvSpPr/>
          <p:nvPr/>
        </p:nvSpPr>
        <p:spPr>
          <a:xfrm>
            <a:off x="3816025" y="2089550"/>
            <a:ext cx="1100400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5318250" y="2155400"/>
            <a:ext cx="1285800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2"/>
          <p:cNvSpPr/>
          <p:nvPr/>
        </p:nvSpPr>
        <p:spPr>
          <a:xfrm>
            <a:off x="6894800" y="2155400"/>
            <a:ext cx="1199100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2"/>
          <p:cNvSpPr txBox="1"/>
          <p:nvPr/>
        </p:nvSpPr>
        <p:spPr>
          <a:xfrm>
            <a:off x="4391025" y="3471750"/>
            <a:ext cx="138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6166313" y="3471750"/>
            <a:ext cx="138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Database Code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42"/>
          <p:cNvSpPr txBox="1"/>
          <p:nvPr/>
        </p:nvSpPr>
        <p:spPr>
          <a:xfrm>
            <a:off x="2641300" y="3610350"/>
            <a:ext cx="16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Java Client/UI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7941625" y="3471750"/>
            <a:ext cx="128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MySQL Database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42"/>
          <p:cNvSpPr txBox="1"/>
          <p:nvPr/>
        </p:nvSpPr>
        <p:spPr>
          <a:xfrm>
            <a:off x="597938" y="3610350"/>
            <a:ext cx="152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Browse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2263100" y="2155400"/>
            <a:ext cx="1100400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2"/>
          <p:cNvSpPr/>
          <p:nvPr/>
        </p:nvSpPr>
        <p:spPr>
          <a:xfrm>
            <a:off x="2263100" y="2670675"/>
            <a:ext cx="1100400" cy="259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2"/>
          <p:cNvSpPr txBox="1"/>
          <p:nvPr/>
        </p:nvSpPr>
        <p:spPr>
          <a:xfrm>
            <a:off x="2814525" y="408025"/>
            <a:ext cx="32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Architecture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2306600" y="1539350"/>
            <a:ext cx="101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 response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2263100" y="2962463"/>
            <a:ext cx="101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 request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43"/>
          <p:cNvGrpSpPr/>
          <p:nvPr/>
        </p:nvGrpSpPr>
        <p:grpSpPr>
          <a:xfrm>
            <a:off x="4756325" y="632288"/>
            <a:ext cx="3950884" cy="3878918"/>
            <a:chOff x="-1" y="0"/>
            <a:chExt cx="5703601" cy="6184500"/>
          </a:xfrm>
        </p:grpSpPr>
        <p:sp>
          <p:nvSpPr>
            <p:cNvPr id="446" name="Google Shape;446;p43"/>
            <p:cNvSpPr/>
            <p:nvPr/>
          </p:nvSpPr>
          <p:spPr>
            <a:xfrm>
              <a:off x="0" y="0"/>
              <a:ext cx="5703600" cy="61845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50.png" id="447" name="Google Shape;447;p43"/>
            <p:cNvPicPr preferRelativeResize="0"/>
            <p:nvPr/>
          </p:nvPicPr>
          <p:blipFill rotWithShape="1">
            <a:blip r:embed="rId3">
              <a:alphaModFix/>
            </a:blip>
            <a:srcRect b="0" l="4387" r="4396" t="0"/>
            <a:stretch/>
          </p:blipFill>
          <p:spPr>
            <a:xfrm>
              <a:off x="-1" y="0"/>
              <a:ext cx="5703452" cy="61844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8" name="Google Shape;448;p43"/>
          <p:cNvSpPr txBox="1"/>
          <p:nvPr/>
        </p:nvSpPr>
        <p:spPr>
          <a:xfrm>
            <a:off x="692175" y="2088425"/>
            <a:ext cx="30000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34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</a:t>
            </a:r>
            <a:r>
              <a:rPr lang="en" sz="3035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Demo</a:t>
            </a:r>
            <a:endParaRPr sz="2735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475" y="558150"/>
            <a:ext cx="3687575" cy="40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4"/>
          <p:cNvSpPr txBox="1"/>
          <p:nvPr/>
        </p:nvSpPr>
        <p:spPr>
          <a:xfrm>
            <a:off x="918900" y="2230500"/>
            <a:ext cx="3000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35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Questions</a:t>
            </a:r>
            <a:endParaRPr sz="3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C7F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/>
          <p:nvPr>
            <p:ph type="title"/>
          </p:nvPr>
        </p:nvSpPr>
        <p:spPr>
          <a:xfrm>
            <a:off x="2010926" y="2373156"/>
            <a:ext cx="5007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 Medium"/>
              <a:buNone/>
            </a:pPr>
            <a:r>
              <a:rPr lang="en" sz="3000">
                <a:latin typeface="Roboto Slab Regular"/>
                <a:ea typeface="Roboto Slab Regular"/>
                <a:cs typeface="Roboto Slab Regular"/>
                <a:sym typeface="Roboto Slab Regular"/>
              </a:rPr>
              <a:t>Thank you</a:t>
            </a:r>
            <a:endParaRPr sz="30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87900" y="458025"/>
            <a:ext cx="31443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Slab Regular"/>
                <a:ea typeface="Roboto Slab Regular"/>
                <a:cs typeface="Roboto Slab Regular"/>
                <a:sym typeface="Roboto Slab Regular"/>
              </a:rPr>
              <a:t>Stakeholders</a:t>
            </a:r>
            <a:endParaRPr sz="28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87900" y="1512075"/>
            <a:ext cx="27432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876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oboto Slab"/>
              <a:buAutoNum type="arabicPeriod"/>
            </a:pPr>
            <a:r>
              <a:rPr lang="en" sz="2035">
                <a:latin typeface="Roboto Slab"/>
                <a:ea typeface="Roboto Slab"/>
                <a:cs typeface="Roboto Slab"/>
                <a:sym typeface="Roboto Slab"/>
              </a:rPr>
              <a:t>Sponsors</a:t>
            </a:r>
            <a:endParaRPr sz="2035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35">
                <a:latin typeface="Roboto Slab"/>
                <a:ea typeface="Roboto Slab"/>
                <a:cs typeface="Roboto Slab"/>
                <a:sym typeface="Roboto Slab"/>
              </a:rPr>
              <a:t>1. Flipkart</a:t>
            </a:r>
            <a:endParaRPr sz="1835">
              <a:latin typeface="Roboto Slab"/>
              <a:ea typeface="Roboto Slab"/>
              <a:cs typeface="Roboto Slab"/>
              <a:sym typeface="Roboto Slab"/>
            </a:endParaRPr>
          </a:p>
          <a:p>
            <a:pPr indent="-32876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Roboto Slab"/>
              <a:buAutoNum type="arabicPeriod"/>
            </a:pPr>
            <a:r>
              <a:rPr lang="en" sz="2035">
                <a:latin typeface="Roboto Slab"/>
                <a:ea typeface="Roboto Slab"/>
                <a:cs typeface="Roboto Slab"/>
                <a:sym typeface="Roboto Slab"/>
              </a:rPr>
              <a:t>SME’s</a:t>
            </a:r>
            <a:endParaRPr sz="2035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35">
                <a:latin typeface="Roboto Slab"/>
                <a:ea typeface="Roboto Slab"/>
                <a:cs typeface="Roboto Slab"/>
                <a:sym typeface="Roboto Slab"/>
              </a:rPr>
              <a:t>1. Zain</a:t>
            </a:r>
            <a:endParaRPr sz="1835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35">
                <a:latin typeface="Roboto Slab"/>
                <a:ea typeface="Roboto Slab"/>
                <a:cs typeface="Roboto Slab"/>
                <a:sym typeface="Roboto Slab"/>
              </a:rPr>
              <a:t>2. Other HR &amp; Experts</a:t>
            </a:r>
            <a:endParaRPr sz="1835">
              <a:latin typeface="Roboto Slab"/>
              <a:ea typeface="Roboto Slab"/>
              <a:cs typeface="Roboto Slab"/>
              <a:sym typeface="Roboto Slab"/>
            </a:endParaRPr>
          </a:p>
          <a:p>
            <a:pPr indent="-32876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Roboto Slab"/>
              <a:buAutoNum type="arabicPeriod"/>
            </a:pPr>
            <a:r>
              <a:rPr lang="en" sz="2035">
                <a:latin typeface="Roboto Slab"/>
                <a:ea typeface="Roboto Slab"/>
                <a:cs typeface="Roboto Slab"/>
                <a:sym typeface="Roboto Slab"/>
              </a:rPr>
              <a:t>Trainers</a:t>
            </a:r>
            <a:endParaRPr sz="2035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>
                <a:latin typeface="Roboto Slab"/>
                <a:ea typeface="Roboto Slab"/>
                <a:cs typeface="Roboto Slab"/>
                <a:sym typeface="Roboto Slab"/>
              </a:rPr>
              <a:t>1. Amit Balyan</a:t>
            </a:r>
            <a:endParaRPr sz="2035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2200" y="783750"/>
            <a:ext cx="5223900" cy="35760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12" kx="0" rotWithShape="0" algn="bl" stA="28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C7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1589245" y="2195090"/>
            <a:ext cx="59655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Medium"/>
              <a:buNone/>
            </a:pPr>
            <a:r>
              <a:rPr lang="en" sz="2400">
                <a:latin typeface="Roboto Slab Regular"/>
                <a:ea typeface="Roboto Slab Regular"/>
                <a:cs typeface="Roboto Slab Regular"/>
                <a:sym typeface="Roboto Slab Regular"/>
              </a:rPr>
              <a:t>PLANNING</a:t>
            </a:r>
            <a:endParaRPr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C7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0" y="621749"/>
            <a:ext cx="91440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5901"/>
              <a:buFont typeface="Poppins Medium"/>
              <a:buNone/>
            </a:pPr>
            <a:r>
              <a:rPr lang="en" sz="2711"/>
              <a:t>3 WEEKS OF TRAINING + PROJECT DEMO</a:t>
            </a:r>
            <a:r>
              <a:rPr lang="en" sz="2600"/>
              <a:t> </a:t>
            </a:r>
            <a:br>
              <a:rPr lang="en" sz="2600"/>
            </a:br>
            <a:endParaRPr/>
          </a:p>
        </p:txBody>
      </p:sp>
      <p:sp>
        <p:nvSpPr>
          <p:cNvPr id="138" name="Google Shape;138;p26"/>
          <p:cNvSpPr/>
          <p:nvPr/>
        </p:nvSpPr>
        <p:spPr>
          <a:xfrm>
            <a:off x="2032462" y="3419837"/>
            <a:ext cx="5052024" cy="42476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87" y="0"/>
                </a:lnTo>
                <a:lnTo>
                  <a:pt x="19713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2558242" y="2929304"/>
            <a:ext cx="4012956" cy="42249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409" y="0"/>
                </a:lnTo>
                <a:lnTo>
                  <a:pt x="19191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081944" y="2475589"/>
            <a:ext cx="2980152" cy="40213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141" y="0"/>
                </a:lnTo>
                <a:lnTo>
                  <a:pt x="18459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3568238" y="2009208"/>
            <a:ext cx="2032452" cy="40543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604" y="0"/>
                </a:lnTo>
                <a:lnTo>
                  <a:pt x="16996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1227477" y="3530761"/>
            <a:ext cx="6714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5,40,000 SECONDS</a:t>
            </a:r>
            <a:endParaRPr sz="900"/>
          </a:p>
        </p:txBody>
      </p:sp>
      <p:sp>
        <p:nvSpPr>
          <p:cNvPr id="143" name="Google Shape;143;p26"/>
          <p:cNvSpPr txBox="1"/>
          <p:nvPr/>
        </p:nvSpPr>
        <p:spPr>
          <a:xfrm>
            <a:off x="3755274" y="2066163"/>
            <a:ext cx="1658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15 DAYS</a:t>
            </a:r>
            <a:endParaRPr sz="900"/>
          </a:p>
        </p:txBody>
      </p:sp>
      <p:sp>
        <p:nvSpPr>
          <p:cNvPr id="144" name="Google Shape;144;p26"/>
          <p:cNvSpPr txBox="1"/>
          <p:nvPr/>
        </p:nvSpPr>
        <p:spPr>
          <a:xfrm>
            <a:off x="3568238" y="2507891"/>
            <a:ext cx="2032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150 HOUR</a:t>
            </a:r>
            <a:endParaRPr sz="900"/>
          </a:p>
        </p:txBody>
      </p:sp>
      <p:sp>
        <p:nvSpPr>
          <p:cNvPr id="145" name="Google Shape;145;p26"/>
          <p:cNvSpPr txBox="1"/>
          <p:nvPr/>
        </p:nvSpPr>
        <p:spPr>
          <a:xfrm>
            <a:off x="3081944" y="2987401"/>
            <a:ext cx="2980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9000 MINUTES</a:t>
            </a:r>
            <a:endParaRPr sz="900"/>
          </a:p>
        </p:txBody>
      </p:sp>
      <p:sp>
        <p:nvSpPr>
          <p:cNvPr id="146" name="Google Shape;146;p26"/>
          <p:cNvSpPr/>
          <p:nvPr/>
        </p:nvSpPr>
        <p:spPr>
          <a:xfrm>
            <a:off x="1548244" y="3917060"/>
            <a:ext cx="6022566" cy="42584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538" y="0"/>
                </a:lnTo>
                <a:lnTo>
                  <a:pt x="20062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4034790" y="1456546"/>
            <a:ext cx="1102464" cy="50716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0317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1227477" y="3968017"/>
            <a:ext cx="671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 Medium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C7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884400" y="459035"/>
            <a:ext cx="1314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Poppins Medium"/>
              <a:buNone/>
            </a:pPr>
            <a:r>
              <a:rPr lang="en" sz="284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Agenda</a:t>
            </a:r>
            <a:endParaRPr sz="158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154" name="Google Shape;154;p27"/>
          <p:cNvGrpSpPr/>
          <p:nvPr/>
        </p:nvGrpSpPr>
        <p:grpSpPr>
          <a:xfrm>
            <a:off x="247114" y="1109724"/>
            <a:ext cx="4058509" cy="2793993"/>
            <a:chOff x="1" y="-36408"/>
            <a:chExt cx="5003710" cy="5298679"/>
          </a:xfrm>
        </p:grpSpPr>
        <p:grpSp>
          <p:nvGrpSpPr>
            <p:cNvPr id="155" name="Google Shape;155;p27"/>
            <p:cNvGrpSpPr/>
            <p:nvPr/>
          </p:nvGrpSpPr>
          <p:grpSpPr>
            <a:xfrm>
              <a:off x="5" y="-36408"/>
              <a:ext cx="587100" cy="590400"/>
              <a:chOff x="0" y="-36407"/>
              <a:chExt cx="587100" cy="590400"/>
            </a:xfrm>
          </p:grpSpPr>
          <p:sp>
            <p:nvSpPr>
              <p:cNvPr id="156" name="Google Shape;156;p27"/>
              <p:cNvSpPr/>
              <p:nvPr/>
            </p:nvSpPr>
            <p:spPr>
              <a:xfrm>
                <a:off x="0" y="22612"/>
                <a:ext cx="587100" cy="472200"/>
              </a:xfrm>
              <a:prstGeom prst="rect">
                <a:avLst/>
              </a:prstGeom>
              <a:solidFill>
                <a:srgbClr val="0078C5"/>
              </a:soli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Poppins Medium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" name="Google Shape;157;p27"/>
              <p:cNvSpPr txBox="1"/>
              <p:nvPr/>
            </p:nvSpPr>
            <p:spPr>
              <a:xfrm>
                <a:off x="0" y="-36407"/>
                <a:ext cx="587100" cy="59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1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01</a:t>
                </a:r>
                <a:endParaRPr sz="900"/>
              </a:p>
            </p:txBody>
          </p:sp>
        </p:grpSp>
        <p:grpSp>
          <p:nvGrpSpPr>
            <p:cNvPr id="158" name="Google Shape;158;p27"/>
            <p:cNvGrpSpPr/>
            <p:nvPr/>
          </p:nvGrpSpPr>
          <p:grpSpPr>
            <a:xfrm>
              <a:off x="4" y="555321"/>
              <a:ext cx="587100" cy="590400"/>
              <a:chOff x="0" y="-36407"/>
              <a:chExt cx="587100" cy="590400"/>
            </a:xfrm>
          </p:grpSpPr>
          <p:sp>
            <p:nvSpPr>
              <p:cNvPr id="159" name="Google Shape;159;p27"/>
              <p:cNvSpPr/>
              <p:nvPr/>
            </p:nvSpPr>
            <p:spPr>
              <a:xfrm>
                <a:off x="0" y="22612"/>
                <a:ext cx="587100" cy="472200"/>
              </a:xfrm>
              <a:prstGeom prst="rect">
                <a:avLst/>
              </a:prstGeom>
              <a:solidFill>
                <a:srgbClr val="EE0110"/>
              </a:soli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Poppins Medium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0" name="Google Shape;160;p27"/>
              <p:cNvSpPr txBox="1"/>
              <p:nvPr/>
            </p:nvSpPr>
            <p:spPr>
              <a:xfrm>
                <a:off x="0" y="-36407"/>
                <a:ext cx="587100" cy="59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1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02</a:t>
                </a:r>
                <a:endParaRPr sz="900"/>
              </a:p>
            </p:txBody>
          </p:sp>
        </p:grpSp>
        <p:grpSp>
          <p:nvGrpSpPr>
            <p:cNvPr id="161" name="Google Shape;161;p27"/>
            <p:cNvGrpSpPr/>
            <p:nvPr/>
          </p:nvGrpSpPr>
          <p:grpSpPr>
            <a:xfrm>
              <a:off x="3" y="1145648"/>
              <a:ext cx="587100" cy="590400"/>
              <a:chOff x="0" y="-36407"/>
              <a:chExt cx="587100" cy="590400"/>
            </a:xfrm>
          </p:grpSpPr>
          <p:sp>
            <p:nvSpPr>
              <p:cNvPr id="162" name="Google Shape;162;p27"/>
              <p:cNvSpPr/>
              <p:nvPr/>
            </p:nvSpPr>
            <p:spPr>
              <a:xfrm>
                <a:off x="0" y="22612"/>
                <a:ext cx="587100" cy="472200"/>
              </a:xfrm>
              <a:prstGeom prst="rect">
                <a:avLst/>
              </a:prstGeom>
              <a:solidFill>
                <a:srgbClr val="00AD92"/>
              </a:soli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Poppins Medium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3" name="Google Shape;163;p27"/>
              <p:cNvSpPr txBox="1"/>
              <p:nvPr/>
            </p:nvSpPr>
            <p:spPr>
              <a:xfrm>
                <a:off x="0" y="-36407"/>
                <a:ext cx="587100" cy="59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1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03</a:t>
                </a:r>
                <a:endParaRPr sz="900"/>
              </a:p>
            </p:txBody>
          </p:sp>
        </p:grpSp>
        <p:grpSp>
          <p:nvGrpSpPr>
            <p:cNvPr id="164" name="Google Shape;164;p27"/>
            <p:cNvGrpSpPr/>
            <p:nvPr/>
          </p:nvGrpSpPr>
          <p:grpSpPr>
            <a:xfrm>
              <a:off x="3" y="1711625"/>
              <a:ext cx="587100" cy="590400"/>
              <a:chOff x="0" y="-36407"/>
              <a:chExt cx="587100" cy="590400"/>
            </a:xfrm>
          </p:grpSpPr>
          <p:sp>
            <p:nvSpPr>
              <p:cNvPr id="165" name="Google Shape;165;p27"/>
              <p:cNvSpPr/>
              <p:nvPr/>
            </p:nvSpPr>
            <p:spPr>
              <a:xfrm>
                <a:off x="0" y="22612"/>
                <a:ext cx="587100" cy="4722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Poppins Medium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6" name="Google Shape;166;p27"/>
              <p:cNvSpPr txBox="1"/>
              <p:nvPr/>
            </p:nvSpPr>
            <p:spPr>
              <a:xfrm>
                <a:off x="0" y="-36407"/>
                <a:ext cx="587100" cy="59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1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04</a:t>
                </a:r>
                <a:endParaRPr sz="900"/>
              </a:p>
            </p:txBody>
          </p:sp>
        </p:grpSp>
        <p:grpSp>
          <p:nvGrpSpPr>
            <p:cNvPr id="167" name="Google Shape;167;p27"/>
            <p:cNvGrpSpPr/>
            <p:nvPr/>
          </p:nvGrpSpPr>
          <p:grpSpPr>
            <a:xfrm>
              <a:off x="2" y="2307757"/>
              <a:ext cx="587100" cy="590400"/>
              <a:chOff x="0" y="-36407"/>
              <a:chExt cx="587100" cy="590400"/>
            </a:xfrm>
          </p:grpSpPr>
          <p:sp>
            <p:nvSpPr>
              <p:cNvPr id="168" name="Google Shape;168;p27"/>
              <p:cNvSpPr/>
              <p:nvPr/>
            </p:nvSpPr>
            <p:spPr>
              <a:xfrm>
                <a:off x="0" y="22612"/>
                <a:ext cx="587100" cy="4722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Poppins Medium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9" name="Google Shape;169;p27"/>
              <p:cNvSpPr txBox="1"/>
              <p:nvPr/>
            </p:nvSpPr>
            <p:spPr>
              <a:xfrm>
                <a:off x="0" y="-36407"/>
                <a:ext cx="587100" cy="59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1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05</a:t>
                </a:r>
                <a:endParaRPr sz="900"/>
              </a:p>
            </p:txBody>
          </p:sp>
        </p:grpSp>
        <p:grpSp>
          <p:nvGrpSpPr>
            <p:cNvPr id="170" name="Google Shape;170;p27"/>
            <p:cNvGrpSpPr/>
            <p:nvPr/>
          </p:nvGrpSpPr>
          <p:grpSpPr>
            <a:xfrm>
              <a:off x="1" y="2903890"/>
              <a:ext cx="587100" cy="590400"/>
              <a:chOff x="0" y="-36407"/>
              <a:chExt cx="587100" cy="590400"/>
            </a:xfrm>
          </p:grpSpPr>
          <p:sp>
            <p:nvSpPr>
              <p:cNvPr id="171" name="Google Shape;171;p27"/>
              <p:cNvSpPr/>
              <p:nvPr/>
            </p:nvSpPr>
            <p:spPr>
              <a:xfrm>
                <a:off x="0" y="22612"/>
                <a:ext cx="587100" cy="4722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Poppins Medium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2" name="Google Shape;172;p27"/>
              <p:cNvSpPr txBox="1"/>
              <p:nvPr/>
            </p:nvSpPr>
            <p:spPr>
              <a:xfrm>
                <a:off x="0" y="-36407"/>
                <a:ext cx="587100" cy="59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1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06</a:t>
                </a:r>
                <a:endParaRPr sz="900"/>
              </a:p>
            </p:txBody>
          </p:sp>
        </p:grpSp>
        <p:grpSp>
          <p:nvGrpSpPr>
            <p:cNvPr id="173" name="Google Shape;173;p27"/>
            <p:cNvGrpSpPr/>
            <p:nvPr/>
          </p:nvGrpSpPr>
          <p:grpSpPr>
            <a:xfrm>
              <a:off x="1" y="3500022"/>
              <a:ext cx="587100" cy="590400"/>
              <a:chOff x="0" y="-36407"/>
              <a:chExt cx="587100" cy="590400"/>
            </a:xfrm>
          </p:grpSpPr>
          <p:sp>
            <p:nvSpPr>
              <p:cNvPr id="174" name="Google Shape;174;p27"/>
              <p:cNvSpPr/>
              <p:nvPr/>
            </p:nvSpPr>
            <p:spPr>
              <a:xfrm>
                <a:off x="0" y="22612"/>
                <a:ext cx="587100" cy="4722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Poppins Medium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5" name="Google Shape;175;p27"/>
              <p:cNvSpPr txBox="1"/>
              <p:nvPr/>
            </p:nvSpPr>
            <p:spPr>
              <a:xfrm>
                <a:off x="0" y="-36407"/>
                <a:ext cx="587100" cy="59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1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07</a:t>
                </a:r>
                <a:endParaRPr sz="900"/>
              </a:p>
            </p:txBody>
          </p:sp>
        </p:grpSp>
        <p:grpSp>
          <p:nvGrpSpPr>
            <p:cNvPr id="176" name="Google Shape;176;p27"/>
            <p:cNvGrpSpPr/>
            <p:nvPr/>
          </p:nvGrpSpPr>
          <p:grpSpPr>
            <a:xfrm>
              <a:off x="1" y="4085946"/>
              <a:ext cx="587100" cy="590400"/>
              <a:chOff x="0" y="-36407"/>
              <a:chExt cx="587100" cy="590400"/>
            </a:xfrm>
          </p:grpSpPr>
          <p:sp>
            <p:nvSpPr>
              <p:cNvPr id="177" name="Google Shape;177;p27"/>
              <p:cNvSpPr/>
              <p:nvPr/>
            </p:nvSpPr>
            <p:spPr>
              <a:xfrm>
                <a:off x="0" y="22612"/>
                <a:ext cx="587100" cy="472200"/>
              </a:xfrm>
              <a:prstGeom prst="rect">
                <a:avLst/>
              </a:prstGeom>
              <a:solidFill>
                <a:srgbClr val="0078C5"/>
              </a:soli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Poppins Medium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8" name="Google Shape;178;p27"/>
              <p:cNvSpPr txBox="1"/>
              <p:nvPr/>
            </p:nvSpPr>
            <p:spPr>
              <a:xfrm>
                <a:off x="0" y="-36407"/>
                <a:ext cx="587100" cy="59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1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08</a:t>
                </a:r>
                <a:endParaRPr sz="900"/>
              </a:p>
            </p:txBody>
          </p:sp>
        </p:grpSp>
        <p:grpSp>
          <p:nvGrpSpPr>
            <p:cNvPr id="179" name="Google Shape;179;p27"/>
            <p:cNvGrpSpPr/>
            <p:nvPr/>
          </p:nvGrpSpPr>
          <p:grpSpPr>
            <a:xfrm>
              <a:off x="1" y="4671871"/>
              <a:ext cx="587100" cy="590400"/>
              <a:chOff x="0" y="-36407"/>
              <a:chExt cx="587100" cy="590400"/>
            </a:xfrm>
          </p:grpSpPr>
          <p:sp>
            <p:nvSpPr>
              <p:cNvPr id="180" name="Google Shape;180;p27"/>
              <p:cNvSpPr/>
              <p:nvPr/>
            </p:nvSpPr>
            <p:spPr>
              <a:xfrm>
                <a:off x="0" y="22612"/>
                <a:ext cx="587100" cy="472200"/>
              </a:xfrm>
              <a:prstGeom prst="rect">
                <a:avLst/>
              </a:prstGeom>
              <a:solidFill>
                <a:srgbClr val="ECCD00"/>
              </a:soli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Poppins Medium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1" name="Google Shape;181;p27"/>
              <p:cNvSpPr txBox="1"/>
              <p:nvPr/>
            </p:nvSpPr>
            <p:spPr>
              <a:xfrm>
                <a:off x="0" y="-36407"/>
                <a:ext cx="587100" cy="59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Poppins Medium"/>
                  <a:buNone/>
                </a:pPr>
                <a:r>
                  <a:rPr b="1" i="0" lang="en" sz="14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09</a:t>
                </a:r>
                <a:endParaRPr sz="900"/>
              </a:p>
            </p:txBody>
          </p:sp>
        </p:grpSp>
        <p:sp>
          <p:nvSpPr>
            <p:cNvPr id="182" name="Google Shape;182;p27"/>
            <p:cNvSpPr txBox="1"/>
            <p:nvPr/>
          </p:nvSpPr>
          <p:spPr>
            <a:xfrm>
              <a:off x="785707" y="17586"/>
              <a:ext cx="4218000" cy="51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oppins"/>
                <a:buNone/>
              </a:pPr>
              <a:r>
                <a:rPr i="0" lang="en" sz="1500" u="none" cap="none" strike="noStrik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Our Journey</a:t>
              </a:r>
              <a:endParaRPr sz="9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83" name="Google Shape;183;p27"/>
            <p:cNvSpPr txBox="1"/>
            <p:nvPr/>
          </p:nvSpPr>
          <p:spPr>
            <a:xfrm>
              <a:off x="785711" y="591036"/>
              <a:ext cx="42180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oppins"/>
                <a:buNone/>
              </a:pPr>
              <a:r>
                <a:rPr i="0" lang="en" sz="1500" u="none" cap="none" strike="noStrik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Our Team</a:t>
              </a:r>
              <a:endParaRPr sz="9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84" name="Google Shape;184;p27"/>
            <p:cNvSpPr txBox="1"/>
            <p:nvPr/>
          </p:nvSpPr>
          <p:spPr>
            <a:xfrm>
              <a:off x="785711" y="1210845"/>
              <a:ext cx="42180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oppins"/>
                <a:buNone/>
              </a:pPr>
              <a:r>
                <a:rPr i="0" lang="en" sz="1500" u="none" cap="none" strike="noStrik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Project Goals</a:t>
              </a:r>
              <a:endParaRPr sz="9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85" name="Google Shape;185;p27"/>
            <p:cNvSpPr txBox="1"/>
            <p:nvPr/>
          </p:nvSpPr>
          <p:spPr>
            <a:xfrm>
              <a:off x="785711" y="1830670"/>
              <a:ext cx="42180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oppins"/>
                <a:buNone/>
              </a:pPr>
              <a:r>
                <a:rPr i="0" lang="en" sz="1500" u="none" cap="none" strike="noStrik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Engineering Practices</a:t>
              </a:r>
              <a:endParaRPr sz="9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86" name="Google Shape;186;p27"/>
            <p:cNvSpPr txBox="1"/>
            <p:nvPr/>
          </p:nvSpPr>
          <p:spPr>
            <a:xfrm>
              <a:off x="785711" y="2397911"/>
              <a:ext cx="42180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oppins"/>
                <a:buNone/>
              </a:pPr>
              <a:r>
                <a:rPr i="0" lang="en" sz="1500" u="none" cap="none" strike="noStrik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Tech Stack</a:t>
              </a:r>
              <a:endParaRPr sz="9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87" name="Google Shape;187;p27"/>
            <p:cNvSpPr txBox="1"/>
            <p:nvPr/>
          </p:nvSpPr>
          <p:spPr>
            <a:xfrm>
              <a:off x="785711" y="3004862"/>
              <a:ext cx="42180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oppins"/>
                <a:buNone/>
              </a:pPr>
              <a:r>
                <a:rPr i="0" lang="en" sz="1500" u="none" cap="none" strike="noStrik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Development</a:t>
              </a:r>
              <a:endParaRPr sz="9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88" name="Google Shape;188;p27"/>
            <p:cNvSpPr txBox="1"/>
            <p:nvPr/>
          </p:nvSpPr>
          <p:spPr>
            <a:xfrm>
              <a:off x="785711" y="3562232"/>
              <a:ext cx="42180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oppins"/>
                <a:buNone/>
              </a:pPr>
              <a:r>
                <a:rPr i="0" lang="en" sz="1500" u="none" cap="none" strike="noStrik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Challenges &amp; Learnings</a:t>
              </a:r>
              <a:endParaRPr sz="9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89" name="Google Shape;189;p27"/>
            <p:cNvSpPr txBox="1"/>
            <p:nvPr/>
          </p:nvSpPr>
          <p:spPr>
            <a:xfrm>
              <a:off x="785711" y="4179054"/>
              <a:ext cx="42180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oppins"/>
                <a:buNone/>
              </a:pPr>
              <a:r>
                <a:rPr i="0" lang="en" sz="1500" u="none" cap="none" strike="noStrik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Demo</a:t>
              </a:r>
              <a:endParaRPr sz="9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90" name="Google Shape;190;p27"/>
            <p:cNvSpPr txBox="1"/>
            <p:nvPr/>
          </p:nvSpPr>
          <p:spPr>
            <a:xfrm>
              <a:off x="785711" y="4726552"/>
              <a:ext cx="42180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oppins"/>
                <a:buNone/>
              </a:pPr>
              <a:r>
                <a:rPr i="0" lang="en" sz="1500" u="none" cap="none" strike="noStrik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Questions</a:t>
              </a:r>
              <a:endParaRPr sz="9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50" y="995325"/>
            <a:ext cx="4252126" cy="31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728700" y="2139150"/>
            <a:ext cx="378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Our Journey</a:t>
            </a:r>
            <a:endParaRPr sz="19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2223" l="48440" r="3142" t="263"/>
          <a:stretch/>
        </p:blipFill>
        <p:spPr>
          <a:xfrm>
            <a:off x="4040650" y="254400"/>
            <a:ext cx="4300500" cy="46347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/>
          <p:nvPr/>
        </p:nvSpPr>
        <p:spPr>
          <a:xfrm>
            <a:off x="6252798" y="2480523"/>
            <a:ext cx="262602" cy="182466"/>
          </a:xfrm>
          <a:custGeom>
            <a:rect b="b" l="l" r="r" t="t"/>
            <a:pathLst>
              <a:path extrusionOk="0" h="21600" w="21600">
                <a:moveTo>
                  <a:pt x="16875" y="0"/>
                </a:moveTo>
                <a:lnTo>
                  <a:pt x="21600" y="12512"/>
                </a:lnTo>
                <a:lnTo>
                  <a:pt x="16323" y="11015"/>
                </a:lnTo>
                <a:lnTo>
                  <a:pt x="16280" y="11095"/>
                </a:lnTo>
                <a:lnTo>
                  <a:pt x="16200" y="11439"/>
                </a:lnTo>
                <a:lnTo>
                  <a:pt x="16004" y="11996"/>
                </a:lnTo>
                <a:lnTo>
                  <a:pt x="15764" y="12684"/>
                </a:lnTo>
                <a:lnTo>
                  <a:pt x="15408" y="13499"/>
                </a:lnTo>
                <a:lnTo>
                  <a:pt x="14930" y="14440"/>
                </a:lnTo>
                <a:lnTo>
                  <a:pt x="14377" y="15466"/>
                </a:lnTo>
                <a:lnTo>
                  <a:pt x="13660" y="16500"/>
                </a:lnTo>
                <a:lnTo>
                  <a:pt x="12825" y="17613"/>
                </a:lnTo>
                <a:lnTo>
                  <a:pt x="11837" y="18686"/>
                </a:lnTo>
                <a:lnTo>
                  <a:pt x="11236" y="19242"/>
                </a:lnTo>
                <a:lnTo>
                  <a:pt x="10604" y="19759"/>
                </a:lnTo>
                <a:lnTo>
                  <a:pt x="9929" y="20229"/>
                </a:lnTo>
                <a:lnTo>
                  <a:pt x="9211" y="20653"/>
                </a:lnTo>
                <a:lnTo>
                  <a:pt x="8462" y="20997"/>
                </a:lnTo>
                <a:lnTo>
                  <a:pt x="7707" y="21295"/>
                </a:lnTo>
                <a:lnTo>
                  <a:pt x="6953" y="21514"/>
                </a:lnTo>
                <a:lnTo>
                  <a:pt x="6198" y="21600"/>
                </a:lnTo>
                <a:lnTo>
                  <a:pt x="5443" y="21600"/>
                </a:lnTo>
                <a:lnTo>
                  <a:pt x="4725" y="21468"/>
                </a:lnTo>
                <a:lnTo>
                  <a:pt x="4013" y="21256"/>
                </a:lnTo>
                <a:lnTo>
                  <a:pt x="3338" y="20911"/>
                </a:lnTo>
                <a:lnTo>
                  <a:pt x="2700" y="20401"/>
                </a:lnTo>
                <a:lnTo>
                  <a:pt x="2105" y="19759"/>
                </a:lnTo>
                <a:lnTo>
                  <a:pt x="1553" y="18944"/>
                </a:lnTo>
                <a:lnTo>
                  <a:pt x="1074" y="17997"/>
                </a:lnTo>
                <a:lnTo>
                  <a:pt x="675" y="16844"/>
                </a:lnTo>
                <a:lnTo>
                  <a:pt x="356" y="15513"/>
                </a:lnTo>
                <a:lnTo>
                  <a:pt x="123" y="14009"/>
                </a:lnTo>
                <a:lnTo>
                  <a:pt x="0" y="12300"/>
                </a:lnTo>
                <a:lnTo>
                  <a:pt x="43" y="12340"/>
                </a:lnTo>
                <a:lnTo>
                  <a:pt x="123" y="12552"/>
                </a:lnTo>
                <a:lnTo>
                  <a:pt x="282" y="12810"/>
                </a:lnTo>
                <a:lnTo>
                  <a:pt x="515" y="13201"/>
                </a:lnTo>
                <a:lnTo>
                  <a:pt x="798" y="13585"/>
                </a:lnTo>
                <a:lnTo>
                  <a:pt x="1111" y="14056"/>
                </a:lnTo>
                <a:lnTo>
                  <a:pt x="1510" y="14526"/>
                </a:lnTo>
                <a:lnTo>
                  <a:pt x="1908" y="14956"/>
                </a:lnTo>
                <a:lnTo>
                  <a:pt x="2381" y="15387"/>
                </a:lnTo>
                <a:lnTo>
                  <a:pt x="2903" y="15771"/>
                </a:lnTo>
                <a:lnTo>
                  <a:pt x="3455" y="16116"/>
                </a:lnTo>
                <a:lnTo>
                  <a:pt x="4050" y="16328"/>
                </a:lnTo>
                <a:lnTo>
                  <a:pt x="4645" y="16453"/>
                </a:lnTo>
                <a:lnTo>
                  <a:pt x="5320" y="16453"/>
                </a:lnTo>
                <a:lnTo>
                  <a:pt x="5995" y="16328"/>
                </a:lnTo>
                <a:lnTo>
                  <a:pt x="6670" y="15983"/>
                </a:lnTo>
                <a:lnTo>
                  <a:pt x="7388" y="15466"/>
                </a:lnTo>
                <a:lnTo>
                  <a:pt x="8143" y="14784"/>
                </a:lnTo>
                <a:lnTo>
                  <a:pt x="8898" y="13797"/>
                </a:lnTo>
                <a:lnTo>
                  <a:pt x="9652" y="12638"/>
                </a:lnTo>
                <a:lnTo>
                  <a:pt x="10407" y="11141"/>
                </a:lnTo>
                <a:lnTo>
                  <a:pt x="11162" y="9386"/>
                </a:lnTo>
                <a:lnTo>
                  <a:pt x="6394" y="7968"/>
                </a:lnTo>
                <a:lnTo>
                  <a:pt x="1687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Poppins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3" name="Google Shape;203;p29"/>
          <p:cNvGrpSpPr/>
          <p:nvPr/>
        </p:nvGrpSpPr>
        <p:grpSpPr>
          <a:xfrm>
            <a:off x="2658363" y="1249643"/>
            <a:ext cx="4251777" cy="2946149"/>
            <a:chOff x="126" y="-3"/>
            <a:chExt cx="6047187" cy="5587234"/>
          </a:xfrm>
        </p:grpSpPr>
        <p:grpSp>
          <p:nvGrpSpPr>
            <p:cNvPr id="204" name="Google Shape;204;p29"/>
            <p:cNvGrpSpPr/>
            <p:nvPr/>
          </p:nvGrpSpPr>
          <p:grpSpPr>
            <a:xfrm>
              <a:off x="126" y="4052908"/>
              <a:ext cx="1642762" cy="1534323"/>
              <a:chOff x="126" y="-2"/>
              <a:chExt cx="1642762" cy="1534323"/>
            </a:xfrm>
          </p:grpSpPr>
          <p:sp>
            <p:nvSpPr>
              <p:cNvPr id="205" name="Google Shape;205;p29"/>
              <p:cNvSpPr/>
              <p:nvPr/>
            </p:nvSpPr>
            <p:spPr>
              <a:xfrm rot="2619596">
                <a:off x="-109079" y="1061687"/>
                <a:ext cx="1079411" cy="11606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Calibri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06" name="Google Shape;206;p29"/>
              <p:cNvGrpSpPr/>
              <p:nvPr/>
            </p:nvGrpSpPr>
            <p:grpSpPr>
              <a:xfrm>
                <a:off x="110259" y="-2"/>
                <a:ext cx="1532629" cy="1526590"/>
                <a:chOff x="-1" y="-1"/>
                <a:chExt cx="1532629" cy="1526590"/>
              </a:xfrm>
            </p:grpSpPr>
            <p:sp>
              <p:nvSpPr>
                <p:cNvPr id="207" name="Google Shape;207;p29"/>
                <p:cNvSpPr/>
                <p:nvPr/>
              </p:nvSpPr>
              <p:spPr>
                <a:xfrm>
                  <a:off x="712681" y="720189"/>
                  <a:ext cx="819900" cy="8064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0" y="0"/>
                  <a:ext cx="1532628" cy="72019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11556" y="0"/>
                      </a:lnTo>
                      <a:lnTo>
                        <a:pt x="21600" y="21600"/>
                      </a:lnTo>
                      <a:lnTo>
                        <a:pt x="10044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796778" y="796043"/>
                  <a:ext cx="651900" cy="6546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1" y="-1"/>
                  <a:ext cx="712692" cy="152658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21600" y="10190"/>
                      </a:lnTo>
                      <a:lnTo>
                        <a:pt x="21600" y="21600"/>
                      </a:lnTo>
                      <a:lnTo>
                        <a:pt x="0" y="114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  <p:grpSp>
          <p:nvGrpSpPr>
            <p:cNvPr id="211" name="Google Shape;211;p29"/>
            <p:cNvGrpSpPr/>
            <p:nvPr/>
          </p:nvGrpSpPr>
          <p:grpSpPr>
            <a:xfrm>
              <a:off x="802890" y="3160670"/>
              <a:ext cx="1816138" cy="1695920"/>
              <a:chOff x="-119" y="-1"/>
              <a:chExt cx="1816138" cy="1695920"/>
            </a:xfrm>
          </p:grpSpPr>
          <p:sp>
            <p:nvSpPr>
              <p:cNvPr id="212" name="Google Shape;212;p29"/>
              <p:cNvSpPr/>
              <p:nvPr/>
            </p:nvSpPr>
            <p:spPr>
              <a:xfrm rot="2618703">
                <a:off x="-120595" y="1173376"/>
                <a:ext cx="1193152" cy="128586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Calibri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13" name="Google Shape;213;p29"/>
              <p:cNvGrpSpPr/>
              <p:nvPr/>
            </p:nvGrpSpPr>
            <p:grpSpPr>
              <a:xfrm>
                <a:off x="121877" y="-1"/>
                <a:ext cx="1694142" cy="1687447"/>
                <a:chOff x="-1" y="-1"/>
                <a:chExt cx="1694142" cy="1687447"/>
              </a:xfrm>
            </p:grpSpPr>
            <p:sp>
              <p:nvSpPr>
                <p:cNvPr id="214" name="Google Shape;214;p29"/>
                <p:cNvSpPr/>
                <p:nvPr/>
              </p:nvSpPr>
              <p:spPr>
                <a:xfrm>
                  <a:off x="787776" y="796075"/>
                  <a:ext cx="906300" cy="8913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15" name="Google Shape;215;p29"/>
                <p:cNvSpPr/>
                <p:nvPr/>
              </p:nvSpPr>
              <p:spPr>
                <a:xfrm>
                  <a:off x="-1" y="-1"/>
                  <a:ext cx="1694142" cy="79606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11556" y="0"/>
                      </a:lnTo>
                      <a:lnTo>
                        <a:pt x="21600" y="21600"/>
                      </a:lnTo>
                      <a:lnTo>
                        <a:pt x="10044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16" name="Google Shape;216;p29"/>
                <p:cNvSpPr/>
                <p:nvPr/>
              </p:nvSpPr>
              <p:spPr>
                <a:xfrm>
                  <a:off x="880735" y="879922"/>
                  <a:ext cx="720300" cy="723600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17" name="Google Shape;217;p29"/>
                <p:cNvSpPr/>
                <p:nvPr/>
              </p:nvSpPr>
              <p:spPr>
                <a:xfrm>
                  <a:off x="-1" y="0"/>
                  <a:ext cx="787752" cy="1687446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21600" y="10190"/>
                      </a:lnTo>
                      <a:lnTo>
                        <a:pt x="21600" y="21600"/>
                      </a:lnTo>
                      <a:lnTo>
                        <a:pt x="0" y="114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  <p:grpSp>
          <p:nvGrpSpPr>
            <p:cNvPr id="218" name="Google Shape;218;p29"/>
            <p:cNvGrpSpPr/>
            <p:nvPr/>
          </p:nvGrpSpPr>
          <p:grpSpPr>
            <a:xfrm>
              <a:off x="1686240" y="2179167"/>
              <a:ext cx="1998528" cy="1866397"/>
              <a:chOff x="97" y="-2"/>
              <a:chExt cx="1998528" cy="1866397"/>
            </a:xfrm>
          </p:grpSpPr>
          <p:sp>
            <p:nvSpPr>
              <p:cNvPr id="219" name="Google Shape;219;p29"/>
              <p:cNvSpPr/>
              <p:nvPr/>
            </p:nvSpPr>
            <p:spPr>
              <a:xfrm rot="2618905">
                <a:off x="-132622" y="1291434"/>
                <a:ext cx="1313038" cy="14132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Calibri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20" name="Google Shape;220;p29"/>
              <p:cNvGrpSpPr/>
              <p:nvPr/>
            </p:nvGrpSpPr>
            <p:grpSpPr>
              <a:xfrm>
                <a:off x="134132" y="-2"/>
                <a:ext cx="1864493" cy="1857127"/>
                <a:chOff x="-1" y="-1"/>
                <a:chExt cx="1864493" cy="1857127"/>
              </a:xfrm>
            </p:grpSpPr>
            <p:sp>
              <p:nvSpPr>
                <p:cNvPr id="221" name="Google Shape;221;p29"/>
                <p:cNvSpPr/>
                <p:nvPr/>
              </p:nvSpPr>
              <p:spPr>
                <a:xfrm>
                  <a:off x="866992" y="876126"/>
                  <a:ext cx="997500" cy="9810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1" y="-1"/>
                  <a:ext cx="1864458" cy="87615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11556" y="0"/>
                      </a:lnTo>
                      <a:lnTo>
                        <a:pt x="21600" y="21600"/>
                      </a:lnTo>
                      <a:lnTo>
                        <a:pt x="10044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969299" y="968405"/>
                  <a:ext cx="792900" cy="79650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0" y="0"/>
                  <a:ext cx="866970" cy="1857114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21600" y="10190"/>
                      </a:lnTo>
                      <a:lnTo>
                        <a:pt x="21600" y="21600"/>
                      </a:lnTo>
                      <a:lnTo>
                        <a:pt x="0" y="114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  <p:grpSp>
          <p:nvGrpSpPr>
            <p:cNvPr id="225" name="Google Shape;225;p29"/>
            <p:cNvGrpSpPr/>
            <p:nvPr/>
          </p:nvGrpSpPr>
          <p:grpSpPr>
            <a:xfrm>
              <a:off x="2671692" y="1144062"/>
              <a:ext cx="2141207" cy="1999517"/>
              <a:chOff x="-148" y="-1"/>
              <a:chExt cx="2141207" cy="1999517"/>
            </a:xfrm>
          </p:grpSpPr>
          <p:sp>
            <p:nvSpPr>
              <p:cNvPr id="226" name="Google Shape;226;p29"/>
              <p:cNvSpPr/>
              <p:nvPr/>
            </p:nvSpPr>
            <p:spPr>
              <a:xfrm rot="2619127">
                <a:off x="-142260" y="1383465"/>
                <a:ext cx="1406825" cy="151500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Calibri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27" name="Google Shape;227;p29"/>
              <p:cNvGrpSpPr/>
              <p:nvPr/>
            </p:nvGrpSpPr>
            <p:grpSpPr>
              <a:xfrm>
                <a:off x="143691" y="-1"/>
                <a:ext cx="1997368" cy="1989468"/>
                <a:chOff x="0" y="-1"/>
                <a:chExt cx="1997368" cy="1989468"/>
              </a:xfrm>
            </p:grpSpPr>
            <p:sp>
              <p:nvSpPr>
                <p:cNvPr id="228" name="Google Shape;228;p29"/>
                <p:cNvSpPr/>
                <p:nvPr/>
              </p:nvSpPr>
              <p:spPr>
                <a:xfrm>
                  <a:off x="928768" y="938552"/>
                  <a:ext cx="1068600" cy="10509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0" y="-1"/>
                  <a:ext cx="1997352" cy="938574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11556" y="0"/>
                      </a:lnTo>
                      <a:lnTo>
                        <a:pt x="21600" y="21600"/>
                      </a:lnTo>
                      <a:lnTo>
                        <a:pt x="10044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1038365" y="1037407"/>
                  <a:ext cx="849300" cy="8532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0" y="-1"/>
                  <a:ext cx="928746" cy="198946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21600" y="10190"/>
                      </a:lnTo>
                      <a:lnTo>
                        <a:pt x="21600" y="21600"/>
                      </a:lnTo>
                      <a:lnTo>
                        <a:pt x="0" y="114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  <p:grpSp>
          <p:nvGrpSpPr>
            <p:cNvPr id="232" name="Google Shape;232;p29"/>
            <p:cNvGrpSpPr/>
            <p:nvPr/>
          </p:nvGrpSpPr>
          <p:grpSpPr>
            <a:xfrm>
              <a:off x="3714910" y="-3"/>
              <a:ext cx="2332403" cy="2178208"/>
              <a:chOff x="-109" y="-2"/>
              <a:chExt cx="2332403" cy="2178208"/>
            </a:xfrm>
          </p:grpSpPr>
          <p:sp>
            <p:nvSpPr>
              <p:cNvPr id="233" name="Google Shape;233;p29"/>
              <p:cNvSpPr/>
              <p:nvPr/>
            </p:nvSpPr>
            <p:spPr>
              <a:xfrm rot="2619093">
                <a:off x="-154930" y="1507065"/>
                <a:ext cx="1532442" cy="165083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31425" lIns="31425" spcFirstLastPara="1" rIns="31425" wrap="square" tIns="3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Calibri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34" name="Google Shape;234;p29"/>
              <p:cNvGrpSpPr/>
              <p:nvPr/>
            </p:nvGrpSpPr>
            <p:grpSpPr>
              <a:xfrm>
                <a:off x="156526" y="-2"/>
                <a:ext cx="2175768" cy="2167198"/>
                <a:chOff x="-1" y="-1"/>
                <a:chExt cx="2175768" cy="2167198"/>
              </a:xfrm>
            </p:grpSpPr>
            <p:sp>
              <p:nvSpPr>
                <p:cNvPr id="235" name="Google Shape;235;p29"/>
                <p:cNvSpPr/>
                <p:nvPr/>
              </p:nvSpPr>
              <p:spPr>
                <a:xfrm>
                  <a:off x="1011739" y="1022397"/>
                  <a:ext cx="1164000" cy="1144800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1" y="-1"/>
                  <a:ext cx="2175768" cy="1022382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11556" y="0"/>
                      </a:lnTo>
                      <a:lnTo>
                        <a:pt x="21600" y="21600"/>
                      </a:lnTo>
                      <a:lnTo>
                        <a:pt x="10044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1131126" y="1130082"/>
                  <a:ext cx="925200" cy="9294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80808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1" y="-1"/>
                  <a:ext cx="1011744" cy="2167182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21600" y="10190"/>
                      </a:lnTo>
                      <a:lnTo>
                        <a:pt x="21600" y="21600"/>
                      </a:lnTo>
                      <a:lnTo>
                        <a:pt x="0" y="114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1425" lIns="31425" spcFirstLastPara="1" rIns="31425" wrap="square" tIns="3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oppins"/>
                    <a:buNone/>
                  </a:pPr>
                  <a:r>
                    <a:t/>
                  </a:r>
                  <a:endParaRPr b="1" i="0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</p:grpSp>
      <p:sp>
        <p:nvSpPr>
          <p:cNvPr id="239" name="Google Shape;239;p29"/>
          <p:cNvSpPr/>
          <p:nvPr/>
        </p:nvSpPr>
        <p:spPr>
          <a:xfrm>
            <a:off x="5522885" y="3047757"/>
            <a:ext cx="262602" cy="182466"/>
          </a:xfrm>
          <a:custGeom>
            <a:rect b="b" l="l" r="r" t="t"/>
            <a:pathLst>
              <a:path extrusionOk="0" h="21600" w="21600">
                <a:moveTo>
                  <a:pt x="16875" y="0"/>
                </a:moveTo>
                <a:lnTo>
                  <a:pt x="21600" y="12512"/>
                </a:lnTo>
                <a:lnTo>
                  <a:pt x="16323" y="11015"/>
                </a:lnTo>
                <a:lnTo>
                  <a:pt x="16280" y="11095"/>
                </a:lnTo>
                <a:lnTo>
                  <a:pt x="16200" y="11439"/>
                </a:lnTo>
                <a:lnTo>
                  <a:pt x="16004" y="11996"/>
                </a:lnTo>
                <a:lnTo>
                  <a:pt x="15764" y="12684"/>
                </a:lnTo>
                <a:lnTo>
                  <a:pt x="15408" y="13499"/>
                </a:lnTo>
                <a:lnTo>
                  <a:pt x="14930" y="14440"/>
                </a:lnTo>
                <a:lnTo>
                  <a:pt x="14377" y="15466"/>
                </a:lnTo>
                <a:lnTo>
                  <a:pt x="13660" y="16500"/>
                </a:lnTo>
                <a:lnTo>
                  <a:pt x="12825" y="17613"/>
                </a:lnTo>
                <a:lnTo>
                  <a:pt x="11837" y="18686"/>
                </a:lnTo>
                <a:lnTo>
                  <a:pt x="11236" y="19242"/>
                </a:lnTo>
                <a:lnTo>
                  <a:pt x="10604" y="19759"/>
                </a:lnTo>
                <a:lnTo>
                  <a:pt x="9929" y="20229"/>
                </a:lnTo>
                <a:lnTo>
                  <a:pt x="9211" y="20653"/>
                </a:lnTo>
                <a:lnTo>
                  <a:pt x="8462" y="20997"/>
                </a:lnTo>
                <a:lnTo>
                  <a:pt x="7707" y="21295"/>
                </a:lnTo>
                <a:lnTo>
                  <a:pt x="6953" y="21514"/>
                </a:lnTo>
                <a:lnTo>
                  <a:pt x="6198" y="21600"/>
                </a:lnTo>
                <a:lnTo>
                  <a:pt x="5443" y="21600"/>
                </a:lnTo>
                <a:lnTo>
                  <a:pt x="4725" y="21468"/>
                </a:lnTo>
                <a:lnTo>
                  <a:pt x="4013" y="21256"/>
                </a:lnTo>
                <a:lnTo>
                  <a:pt x="3338" y="20911"/>
                </a:lnTo>
                <a:lnTo>
                  <a:pt x="2700" y="20401"/>
                </a:lnTo>
                <a:lnTo>
                  <a:pt x="2105" y="19759"/>
                </a:lnTo>
                <a:lnTo>
                  <a:pt x="1553" y="18944"/>
                </a:lnTo>
                <a:lnTo>
                  <a:pt x="1074" y="17997"/>
                </a:lnTo>
                <a:lnTo>
                  <a:pt x="675" y="16844"/>
                </a:lnTo>
                <a:lnTo>
                  <a:pt x="356" y="15513"/>
                </a:lnTo>
                <a:lnTo>
                  <a:pt x="123" y="14009"/>
                </a:lnTo>
                <a:lnTo>
                  <a:pt x="0" y="12300"/>
                </a:lnTo>
                <a:lnTo>
                  <a:pt x="43" y="12340"/>
                </a:lnTo>
                <a:lnTo>
                  <a:pt x="123" y="12552"/>
                </a:lnTo>
                <a:lnTo>
                  <a:pt x="282" y="12810"/>
                </a:lnTo>
                <a:lnTo>
                  <a:pt x="515" y="13201"/>
                </a:lnTo>
                <a:lnTo>
                  <a:pt x="798" y="13585"/>
                </a:lnTo>
                <a:lnTo>
                  <a:pt x="1111" y="14056"/>
                </a:lnTo>
                <a:lnTo>
                  <a:pt x="1510" y="14526"/>
                </a:lnTo>
                <a:lnTo>
                  <a:pt x="1908" y="14956"/>
                </a:lnTo>
                <a:lnTo>
                  <a:pt x="2381" y="15387"/>
                </a:lnTo>
                <a:lnTo>
                  <a:pt x="2903" y="15771"/>
                </a:lnTo>
                <a:lnTo>
                  <a:pt x="3455" y="16116"/>
                </a:lnTo>
                <a:lnTo>
                  <a:pt x="4050" y="16328"/>
                </a:lnTo>
                <a:lnTo>
                  <a:pt x="4645" y="16453"/>
                </a:lnTo>
                <a:lnTo>
                  <a:pt x="5320" y="16453"/>
                </a:lnTo>
                <a:lnTo>
                  <a:pt x="5995" y="16328"/>
                </a:lnTo>
                <a:lnTo>
                  <a:pt x="6670" y="15983"/>
                </a:lnTo>
                <a:lnTo>
                  <a:pt x="7388" y="15466"/>
                </a:lnTo>
                <a:lnTo>
                  <a:pt x="8143" y="14784"/>
                </a:lnTo>
                <a:lnTo>
                  <a:pt x="8898" y="13797"/>
                </a:lnTo>
                <a:lnTo>
                  <a:pt x="9652" y="12638"/>
                </a:lnTo>
                <a:lnTo>
                  <a:pt x="10407" y="11141"/>
                </a:lnTo>
                <a:lnTo>
                  <a:pt x="11162" y="9386"/>
                </a:lnTo>
                <a:lnTo>
                  <a:pt x="6394" y="7968"/>
                </a:lnTo>
                <a:lnTo>
                  <a:pt x="16875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4739233" y="3510100"/>
            <a:ext cx="262602" cy="182466"/>
          </a:xfrm>
          <a:custGeom>
            <a:rect b="b" l="l" r="r" t="t"/>
            <a:pathLst>
              <a:path extrusionOk="0" h="21600" w="21600">
                <a:moveTo>
                  <a:pt x="16875" y="0"/>
                </a:moveTo>
                <a:lnTo>
                  <a:pt x="21600" y="12512"/>
                </a:lnTo>
                <a:lnTo>
                  <a:pt x="16323" y="11015"/>
                </a:lnTo>
                <a:lnTo>
                  <a:pt x="16280" y="11095"/>
                </a:lnTo>
                <a:lnTo>
                  <a:pt x="16200" y="11439"/>
                </a:lnTo>
                <a:lnTo>
                  <a:pt x="16004" y="11996"/>
                </a:lnTo>
                <a:lnTo>
                  <a:pt x="15764" y="12684"/>
                </a:lnTo>
                <a:lnTo>
                  <a:pt x="15408" y="13499"/>
                </a:lnTo>
                <a:lnTo>
                  <a:pt x="14930" y="14440"/>
                </a:lnTo>
                <a:lnTo>
                  <a:pt x="14377" y="15466"/>
                </a:lnTo>
                <a:lnTo>
                  <a:pt x="13660" y="16500"/>
                </a:lnTo>
                <a:lnTo>
                  <a:pt x="12825" y="17613"/>
                </a:lnTo>
                <a:lnTo>
                  <a:pt x="11837" y="18686"/>
                </a:lnTo>
                <a:lnTo>
                  <a:pt x="11236" y="19242"/>
                </a:lnTo>
                <a:lnTo>
                  <a:pt x="10604" y="19759"/>
                </a:lnTo>
                <a:lnTo>
                  <a:pt x="9929" y="20229"/>
                </a:lnTo>
                <a:lnTo>
                  <a:pt x="9211" y="20653"/>
                </a:lnTo>
                <a:lnTo>
                  <a:pt x="8462" y="20997"/>
                </a:lnTo>
                <a:lnTo>
                  <a:pt x="7707" y="21295"/>
                </a:lnTo>
                <a:lnTo>
                  <a:pt x="6953" y="21514"/>
                </a:lnTo>
                <a:lnTo>
                  <a:pt x="6198" y="21600"/>
                </a:lnTo>
                <a:lnTo>
                  <a:pt x="5443" y="21600"/>
                </a:lnTo>
                <a:lnTo>
                  <a:pt x="4725" y="21468"/>
                </a:lnTo>
                <a:lnTo>
                  <a:pt x="4013" y="21256"/>
                </a:lnTo>
                <a:lnTo>
                  <a:pt x="3338" y="20911"/>
                </a:lnTo>
                <a:lnTo>
                  <a:pt x="2700" y="20401"/>
                </a:lnTo>
                <a:lnTo>
                  <a:pt x="2105" y="19759"/>
                </a:lnTo>
                <a:lnTo>
                  <a:pt x="1553" y="18944"/>
                </a:lnTo>
                <a:lnTo>
                  <a:pt x="1074" y="17997"/>
                </a:lnTo>
                <a:lnTo>
                  <a:pt x="675" y="16844"/>
                </a:lnTo>
                <a:lnTo>
                  <a:pt x="356" y="15513"/>
                </a:lnTo>
                <a:lnTo>
                  <a:pt x="123" y="14009"/>
                </a:lnTo>
                <a:lnTo>
                  <a:pt x="0" y="12300"/>
                </a:lnTo>
                <a:lnTo>
                  <a:pt x="43" y="12340"/>
                </a:lnTo>
                <a:lnTo>
                  <a:pt x="123" y="12552"/>
                </a:lnTo>
                <a:lnTo>
                  <a:pt x="282" y="12810"/>
                </a:lnTo>
                <a:lnTo>
                  <a:pt x="515" y="13201"/>
                </a:lnTo>
                <a:lnTo>
                  <a:pt x="798" y="13585"/>
                </a:lnTo>
                <a:lnTo>
                  <a:pt x="1111" y="14056"/>
                </a:lnTo>
                <a:lnTo>
                  <a:pt x="1510" y="14526"/>
                </a:lnTo>
                <a:lnTo>
                  <a:pt x="1908" y="14956"/>
                </a:lnTo>
                <a:lnTo>
                  <a:pt x="2381" y="15387"/>
                </a:lnTo>
                <a:lnTo>
                  <a:pt x="2903" y="15771"/>
                </a:lnTo>
                <a:lnTo>
                  <a:pt x="3455" y="16116"/>
                </a:lnTo>
                <a:lnTo>
                  <a:pt x="4050" y="16328"/>
                </a:lnTo>
                <a:lnTo>
                  <a:pt x="4645" y="16453"/>
                </a:lnTo>
                <a:lnTo>
                  <a:pt x="5320" y="16453"/>
                </a:lnTo>
                <a:lnTo>
                  <a:pt x="5995" y="16328"/>
                </a:lnTo>
                <a:lnTo>
                  <a:pt x="6670" y="15983"/>
                </a:lnTo>
                <a:lnTo>
                  <a:pt x="7388" y="15466"/>
                </a:lnTo>
                <a:lnTo>
                  <a:pt x="8143" y="14784"/>
                </a:lnTo>
                <a:lnTo>
                  <a:pt x="8898" y="13797"/>
                </a:lnTo>
                <a:lnTo>
                  <a:pt x="9652" y="12638"/>
                </a:lnTo>
                <a:lnTo>
                  <a:pt x="10407" y="11141"/>
                </a:lnTo>
                <a:lnTo>
                  <a:pt x="11162" y="9386"/>
                </a:lnTo>
                <a:lnTo>
                  <a:pt x="6394" y="7968"/>
                </a:lnTo>
                <a:lnTo>
                  <a:pt x="16875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4052245" y="3907395"/>
            <a:ext cx="262602" cy="182466"/>
          </a:xfrm>
          <a:custGeom>
            <a:rect b="b" l="l" r="r" t="t"/>
            <a:pathLst>
              <a:path extrusionOk="0" h="21600" w="21600">
                <a:moveTo>
                  <a:pt x="16875" y="0"/>
                </a:moveTo>
                <a:lnTo>
                  <a:pt x="21600" y="12512"/>
                </a:lnTo>
                <a:lnTo>
                  <a:pt x="16323" y="11015"/>
                </a:lnTo>
                <a:lnTo>
                  <a:pt x="16280" y="11095"/>
                </a:lnTo>
                <a:lnTo>
                  <a:pt x="16200" y="11439"/>
                </a:lnTo>
                <a:lnTo>
                  <a:pt x="16004" y="11996"/>
                </a:lnTo>
                <a:lnTo>
                  <a:pt x="15764" y="12684"/>
                </a:lnTo>
                <a:lnTo>
                  <a:pt x="15408" y="13499"/>
                </a:lnTo>
                <a:lnTo>
                  <a:pt x="14930" y="14440"/>
                </a:lnTo>
                <a:lnTo>
                  <a:pt x="14377" y="15466"/>
                </a:lnTo>
                <a:lnTo>
                  <a:pt x="13660" y="16500"/>
                </a:lnTo>
                <a:lnTo>
                  <a:pt x="12825" y="17613"/>
                </a:lnTo>
                <a:lnTo>
                  <a:pt x="11837" y="18686"/>
                </a:lnTo>
                <a:lnTo>
                  <a:pt x="11236" y="19242"/>
                </a:lnTo>
                <a:lnTo>
                  <a:pt x="10604" y="19759"/>
                </a:lnTo>
                <a:lnTo>
                  <a:pt x="9929" y="20229"/>
                </a:lnTo>
                <a:lnTo>
                  <a:pt x="9211" y="20653"/>
                </a:lnTo>
                <a:lnTo>
                  <a:pt x="8462" y="20997"/>
                </a:lnTo>
                <a:lnTo>
                  <a:pt x="7707" y="21295"/>
                </a:lnTo>
                <a:lnTo>
                  <a:pt x="6953" y="21514"/>
                </a:lnTo>
                <a:lnTo>
                  <a:pt x="6198" y="21600"/>
                </a:lnTo>
                <a:lnTo>
                  <a:pt x="5443" y="21600"/>
                </a:lnTo>
                <a:lnTo>
                  <a:pt x="4725" y="21468"/>
                </a:lnTo>
                <a:lnTo>
                  <a:pt x="4013" y="21256"/>
                </a:lnTo>
                <a:lnTo>
                  <a:pt x="3338" y="20911"/>
                </a:lnTo>
                <a:lnTo>
                  <a:pt x="2700" y="20401"/>
                </a:lnTo>
                <a:lnTo>
                  <a:pt x="2105" y="19759"/>
                </a:lnTo>
                <a:lnTo>
                  <a:pt x="1553" y="18944"/>
                </a:lnTo>
                <a:lnTo>
                  <a:pt x="1074" y="17997"/>
                </a:lnTo>
                <a:lnTo>
                  <a:pt x="675" y="16844"/>
                </a:lnTo>
                <a:lnTo>
                  <a:pt x="356" y="15513"/>
                </a:lnTo>
                <a:lnTo>
                  <a:pt x="123" y="14009"/>
                </a:lnTo>
                <a:lnTo>
                  <a:pt x="0" y="12300"/>
                </a:lnTo>
                <a:lnTo>
                  <a:pt x="43" y="12340"/>
                </a:lnTo>
                <a:lnTo>
                  <a:pt x="123" y="12552"/>
                </a:lnTo>
                <a:lnTo>
                  <a:pt x="282" y="12810"/>
                </a:lnTo>
                <a:lnTo>
                  <a:pt x="515" y="13201"/>
                </a:lnTo>
                <a:lnTo>
                  <a:pt x="798" y="13585"/>
                </a:lnTo>
                <a:lnTo>
                  <a:pt x="1111" y="14056"/>
                </a:lnTo>
                <a:lnTo>
                  <a:pt x="1510" y="14526"/>
                </a:lnTo>
                <a:lnTo>
                  <a:pt x="1908" y="14956"/>
                </a:lnTo>
                <a:lnTo>
                  <a:pt x="2381" y="15387"/>
                </a:lnTo>
                <a:lnTo>
                  <a:pt x="2903" y="15771"/>
                </a:lnTo>
                <a:lnTo>
                  <a:pt x="3455" y="16116"/>
                </a:lnTo>
                <a:lnTo>
                  <a:pt x="4050" y="16328"/>
                </a:lnTo>
                <a:lnTo>
                  <a:pt x="4645" y="16453"/>
                </a:lnTo>
                <a:lnTo>
                  <a:pt x="5320" y="16453"/>
                </a:lnTo>
                <a:lnTo>
                  <a:pt x="5995" y="16328"/>
                </a:lnTo>
                <a:lnTo>
                  <a:pt x="6670" y="15983"/>
                </a:lnTo>
                <a:lnTo>
                  <a:pt x="7388" y="15466"/>
                </a:lnTo>
                <a:lnTo>
                  <a:pt x="8143" y="14784"/>
                </a:lnTo>
                <a:lnTo>
                  <a:pt x="8898" y="13797"/>
                </a:lnTo>
                <a:lnTo>
                  <a:pt x="9652" y="12638"/>
                </a:lnTo>
                <a:lnTo>
                  <a:pt x="10407" y="11141"/>
                </a:lnTo>
                <a:lnTo>
                  <a:pt x="11162" y="9386"/>
                </a:lnTo>
                <a:lnTo>
                  <a:pt x="6394" y="7968"/>
                </a:lnTo>
                <a:lnTo>
                  <a:pt x="16875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6910159" y="2448893"/>
            <a:ext cx="1518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Project Demo</a:t>
            </a:r>
            <a:r>
              <a:rPr b="1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/>
          </a:p>
        </p:txBody>
      </p:sp>
      <p:sp>
        <p:nvSpPr>
          <p:cNvPr id="243" name="Google Shape;243;p29"/>
          <p:cNvSpPr txBox="1"/>
          <p:nvPr/>
        </p:nvSpPr>
        <p:spPr>
          <a:xfrm>
            <a:off x="4019132" y="4047931"/>
            <a:ext cx="30309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Understanding Project Goals</a:t>
            </a:r>
            <a:endParaRPr sz="9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4882366" y="3692578"/>
            <a:ext cx="3817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None/>
            </a:pPr>
            <a:r>
              <a:rPr b="1"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Design Thinking (UML)</a:t>
            </a:r>
            <a:endParaRPr sz="9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5522874" y="3338550"/>
            <a:ext cx="3396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None/>
            </a:pPr>
            <a:r>
              <a:rPr b="1" lang="en" sz="1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Decide the Technologies JAVA/REST</a:t>
            </a:r>
            <a:endParaRPr b="1" sz="1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6062947" y="2750846"/>
            <a:ext cx="26019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Adapting to a Developer</a:t>
            </a:r>
            <a:endParaRPr sz="9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mindset</a:t>
            </a:r>
            <a:endParaRPr sz="9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6392777" y="1989393"/>
            <a:ext cx="216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900"/>
          </a:p>
        </p:txBody>
      </p:sp>
      <p:sp>
        <p:nvSpPr>
          <p:cNvPr id="248" name="Google Shape;248;p29"/>
          <p:cNvSpPr txBox="1"/>
          <p:nvPr/>
        </p:nvSpPr>
        <p:spPr>
          <a:xfrm>
            <a:off x="5545899" y="2524062"/>
            <a:ext cx="216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900"/>
          </a:p>
        </p:txBody>
      </p:sp>
      <p:sp>
        <p:nvSpPr>
          <p:cNvPr id="249" name="Google Shape;249;p29"/>
          <p:cNvSpPr txBox="1"/>
          <p:nvPr/>
        </p:nvSpPr>
        <p:spPr>
          <a:xfrm>
            <a:off x="4762247" y="3023660"/>
            <a:ext cx="216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00"/>
          </a:p>
        </p:txBody>
      </p:sp>
      <p:sp>
        <p:nvSpPr>
          <p:cNvPr id="250" name="Google Shape;250;p29"/>
          <p:cNvSpPr txBox="1"/>
          <p:nvPr/>
        </p:nvSpPr>
        <p:spPr>
          <a:xfrm>
            <a:off x="4075259" y="3471520"/>
            <a:ext cx="216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00"/>
          </a:p>
        </p:txBody>
      </p:sp>
      <p:sp>
        <p:nvSpPr>
          <p:cNvPr id="251" name="Google Shape;251;p29"/>
          <p:cNvSpPr txBox="1"/>
          <p:nvPr/>
        </p:nvSpPr>
        <p:spPr>
          <a:xfrm>
            <a:off x="3416885" y="3868816"/>
            <a:ext cx="216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/>
          </a:p>
        </p:txBody>
      </p:sp>
      <p:grpSp>
        <p:nvGrpSpPr>
          <p:cNvPr id="252" name="Google Shape;252;p29"/>
          <p:cNvGrpSpPr/>
          <p:nvPr/>
        </p:nvGrpSpPr>
        <p:grpSpPr>
          <a:xfrm>
            <a:off x="4434404" y="684952"/>
            <a:ext cx="1628553" cy="548641"/>
            <a:chOff x="-1" y="0"/>
            <a:chExt cx="2316247" cy="1040472"/>
          </a:xfrm>
        </p:grpSpPr>
        <p:sp>
          <p:nvSpPr>
            <p:cNvPr id="253" name="Google Shape;253;p29"/>
            <p:cNvSpPr/>
            <p:nvPr/>
          </p:nvSpPr>
          <p:spPr>
            <a:xfrm>
              <a:off x="-1" y="0"/>
              <a:ext cx="1037556" cy="1040472"/>
            </a:xfrm>
            <a:custGeom>
              <a:rect b="b" l="l" r="r" t="t"/>
              <a:pathLst>
                <a:path extrusionOk="0" h="21600" w="21600">
                  <a:moveTo>
                    <a:pt x="10781" y="0"/>
                  </a:moveTo>
                  <a:lnTo>
                    <a:pt x="12050" y="71"/>
                  </a:lnTo>
                  <a:lnTo>
                    <a:pt x="13247" y="289"/>
                  </a:lnTo>
                  <a:lnTo>
                    <a:pt x="14414" y="631"/>
                  </a:lnTo>
                  <a:lnTo>
                    <a:pt x="15540" y="1093"/>
                  </a:lnTo>
                  <a:lnTo>
                    <a:pt x="16563" y="1676"/>
                  </a:lnTo>
                  <a:lnTo>
                    <a:pt x="17540" y="2357"/>
                  </a:lnTo>
                  <a:lnTo>
                    <a:pt x="18418" y="3162"/>
                  </a:lnTo>
                  <a:lnTo>
                    <a:pt x="19199" y="4037"/>
                  </a:lnTo>
                  <a:lnTo>
                    <a:pt x="19880" y="5007"/>
                  </a:lnTo>
                  <a:cubicBezTo>
                    <a:pt x="20076" y="5348"/>
                    <a:pt x="20269" y="5689"/>
                    <a:pt x="20465" y="6031"/>
                  </a:cubicBezTo>
                  <a:lnTo>
                    <a:pt x="20957" y="7124"/>
                  </a:lnTo>
                  <a:cubicBezTo>
                    <a:pt x="21071" y="7512"/>
                    <a:pt x="21182" y="7903"/>
                    <a:pt x="21296" y="8292"/>
                  </a:cubicBezTo>
                  <a:cubicBezTo>
                    <a:pt x="21360" y="8698"/>
                    <a:pt x="21427" y="9104"/>
                    <a:pt x="21492" y="9510"/>
                  </a:cubicBezTo>
                  <a:lnTo>
                    <a:pt x="21562" y="10774"/>
                  </a:lnTo>
                  <a:lnTo>
                    <a:pt x="21588" y="12258"/>
                  </a:lnTo>
                  <a:lnTo>
                    <a:pt x="21588" y="21041"/>
                  </a:lnTo>
                  <a:cubicBezTo>
                    <a:pt x="21591" y="21222"/>
                    <a:pt x="21597" y="21401"/>
                    <a:pt x="21600" y="21583"/>
                  </a:cubicBezTo>
                  <a:lnTo>
                    <a:pt x="13317" y="21600"/>
                  </a:lnTo>
                  <a:cubicBezTo>
                    <a:pt x="13311" y="21591"/>
                    <a:pt x="13302" y="21583"/>
                    <a:pt x="13296" y="21574"/>
                  </a:cubicBezTo>
                  <a:cubicBezTo>
                    <a:pt x="13288" y="21565"/>
                    <a:pt x="13279" y="21559"/>
                    <a:pt x="13270" y="21550"/>
                  </a:cubicBezTo>
                  <a:lnTo>
                    <a:pt x="12074" y="21524"/>
                  </a:lnTo>
                  <a:lnTo>
                    <a:pt x="10781" y="21524"/>
                  </a:lnTo>
                  <a:lnTo>
                    <a:pt x="9515" y="21453"/>
                  </a:lnTo>
                  <a:lnTo>
                    <a:pt x="8318" y="21231"/>
                  </a:lnTo>
                  <a:lnTo>
                    <a:pt x="7148" y="20894"/>
                  </a:lnTo>
                  <a:lnTo>
                    <a:pt x="6028" y="20431"/>
                  </a:lnTo>
                  <a:lnTo>
                    <a:pt x="5001" y="19848"/>
                  </a:lnTo>
                  <a:lnTo>
                    <a:pt x="4025" y="19164"/>
                  </a:lnTo>
                  <a:lnTo>
                    <a:pt x="3147" y="18364"/>
                  </a:lnTo>
                  <a:lnTo>
                    <a:pt x="2366" y="17487"/>
                  </a:lnTo>
                  <a:lnTo>
                    <a:pt x="1685" y="16541"/>
                  </a:lnTo>
                  <a:lnTo>
                    <a:pt x="1097" y="15492"/>
                  </a:lnTo>
                  <a:cubicBezTo>
                    <a:pt x="936" y="15126"/>
                    <a:pt x="772" y="14764"/>
                    <a:pt x="611" y="14399"/>
                  </a:cubicBezTo>
                  <a:lnTo>
                    <a:pt x="269" y="13232"/>
                  </a:lnTo>
                  <a:lnTo>
                    <a:pt x="76" y="12014"/>
                  </a:lnTo>
                  <a:cubicBezTo>
                    <a:pt x="50" y="11601"/>
                    <a:pt x="26" y="11187"/>
                    <a:pt x="0" y="10774"/>
                  </a:cubicBezTo>
                  <a:cubicBezTo>
                    <a:pt x="26" y="10353"/>
                    <a:pt x="50" y="9932"/>
                    <a:pt x="76" y="9510"/>
                  </a:cubicBezTo>
                  <a:lnTo>
                    <a:pt x="269" y="8292"/>
                  </a:lnTo>
                  <a:lnTo>
                    <a:pt x="611" y="7124"/>
                  </a:lnTo>
                  <a:cubicBezTo>
                    <a:pt x="772" y="6759"/>
                    <a:pt x="936" y="6396"/>
                    <a:pt x="1097" y="6031"/>
                  </a:cubicBezTo>
                  <a:lnTo>
                    <a:pt x="1685" y="5007"/>
                  </a:lnTo>
                  <a:lnTo>
                    <a:pt x="2366" y="4037"/>
                  </a:lnTo>
                  <a:lnTo>
                    <a:pt x="3147" y="3162"/>
                  </a:lnTo>
                  <a:lnTo>
                    <a:pt x="4025" y="2357"/>
                  </a:lnTo>
                  <a:lnTo>
                    <a:pt x="5001" y="1676"/>
                  </a:lnTo>
                  <a:lnTo>
                    <a:pt x="6028" y="1093"/>
                  </a:lnTo>
                  <a:lnTo>
                    <a:pt x="7148" y="631"/>
                  </a:lnTo>
                  <a:lnTo>
                    <a:pt x="8318" y="289"/>
                  </a:lnTo>
                  <a:lnTo>
                    <a:pt x="9515" y="71"/>
                  </a:lnTo>
                  <a:lnTo>
                    <a:pt x="10781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4" name="Google Shape;254;p29"/>
            <p:cNvCxnSpPr/>
            <p:nvPr/>
          </p:nvCxnSpPr>
          <p:spPr>
            <a:xfrm>
              <a:off x="949446" y="1016932"/>
              <a:ext cx="1366800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55" name="Google Shape;255;p29"/>
          <p:cNvGrpSpPr/>
          <p:nvPr/>
        </p:nvGrpSpPr>
        <p:grpSpPr>
          <a:xfrm>
            <a:off x="3744556" y="1316500"/>
            <a:ext cx="1637713" cy="548641"/>
            <a:chOff x="-1" y="0"/>
            <a:chExt cx="2329275" cy="1040472"/>
          </a:xfrm>
        </p:grpSpPr>
        <p:sp>
          <p:nvSpPr>
            <p:cNvPr id="256" name="Google Shape;256;p29"/>
            <p:cNvSpPr/>
            <p:nvPr/>
          </p:nvSpPr>
          <p:spPr>
            <a:xfrm>
              <a:off x="-1" y="0"/>
              <a:ext cx="1037556" cy="1040472"/>
            </a:xfrm>
            <a:custGeom>
              <a:rect b="b" l="l" r="r" t="t"/>
              <a:pathLst>
                <a:path extrusionOk="0" h="21600" w="21600">
                  <a:moveTo>
                    <a:pt x="10781" y="0"/>
                  </a:moveTo>
                  <a:lnTo>
                    <a:pt x="12050" y="71"/>
                  </a:lnTo>
                  <a:lnTo>
                    <a:pt x="13247" y="289"/>
                  </a:lnTo>
                  <a:lnTo>
                    <a:pt x="14414" y="631"/>
                  </a:lnTo>
                  <a:lnTo>
                    <a:pt x="15540" y="1093"/>
                  </a:lnTo>
                  <a:lnTo>
                    <a:pt x="16563" y="1676"/>
                  </a:lnTo>
                  <a:lnTo>
                    <a:pt x="17540" y="2357"/>
                  </a:lnTo>
                  <a:lnTo>
                    <a:pt x="18418" y="3162"/>
                  </a:lnTo>
                  <a:lnTo>
                    <a:pt x="19199" y="4037"/>
                  </a:lnTo>
                  <a:lnTo>
                    <a:pt x="19880" y="5007"/>
                  </a:lnTo>
                  <a:cubicBezTo>
                    <a:pt x="20076" y="5348"/>
                    <a:pt x="20269" y="5689"/>
                    <a:pt x="20465" y="6031"/>
                  </a:cubicBezTo>
                  <a:lnTo>
                    <a:pt x="20957" y="7124"/>
                  </a:lnTo>
                  <a:cubicBezTo>
                    <a:pt x="21071" y="7512"/>
                    <a:pt x="21182" y="7903"/>
                    <a:pt x="21296" y="8292"/>
                  </a:cubicBezTo>
                  <a:cubicBezTo>
                    <a:pt x="21360" y="8698"/>
                    <a:pt x="21427" y="9104"/>
                    <a:pt x="21492" y="9510"/>
                  </a:cubicBezTo>
                  <a:lnTo>
                    <a:pt x="21562" y="10774"/>
                  </a:lnTo>
                  <a:lnTo>
                    <a:pt x="21588" y="12258"/>
                  </a:lnTo>
                  <a:lnTo>
                    <a:pt x="21588" y="21041"/>
                  </a:lnTo>
                  <a:cubicBezTo>
                    <a:pt x="21591" y="21222"/>
                    <a:pt x="21597" y="21401"/>
                    <a:pt x="21600" y="21583"/>
                  </a:cubicBezTo>
                  <a:lnTo>
                    <a:pt x="13317" y="21600"/>
                  </a:lnTo>
                  <a:cubicBezTo>
                    <a:pt x="13311" y="21591"/>
                    <a:pt x="13302" y="21583"/>
                    <a:pt x="13296" y="21574"/>
                  </a:cubicBezTo>
                  <a:cubicBezTo>
                    <a:pt x="13288" y="21565"/>
                    <a:pt x="13279" y="21559"/>
                    <a:pt x="13270" y="21550"/>
                  </a:cubicBezTo>
                  <a:lnTo>
                    <a:pt x="12074" y="21524"/>
                  </a:lnTo>
                  <a:lnTo>
                    <a:pt x="10781" y="21524"/>
                  </a:lnTo>
                  <a:lnTo>
                    <a:pt x="9515" y="21453"/>
                  </a:lnTo>
                  <a:lnTo>
                    <a:pt x="8318" y="21231"/>
                  </a:lnTo>
                  <a:lnTo>
                    <a:pt x="7148" y="20894"/>
                  </a:lnTo>
                  <a:lnTo>
                    <a:pt x="6028" y="20431"/>
                  </a:lnTo>
                  <a:lnTo>
                    <a:pt x="5001" y="19848"/>
                  </a:lnTo>
                  <a:lnTo>
                    <a:pt x="4025" y="19164"/>
                  </a:lnTo>
                  <a:lnTo>
                    <a:pt x="3147" y="18364"/>
                  </a:lnTo>
                  <a:lnTo>
                    <a:pt x="2366" y="17487"/>
                  </a:lnTo>
                  <a:lnTo>
                    <a:pt x="1685" y="16541"/>
                  </a:lnTo>
                  <a:lnTo>
                    <a:pt x="1097" y="15492"/>
                  </a:lnTo>
                  <a:cubicBezTo>
                    <a:pt x="936" y="15126"/>
                    <a:pt x="772" y="14764"/>
                    <a:pt x="611" y="14399"/>
                  </a:cubicBezTo>
                  <a:lnTo>
                    <a:pt x="269" y="13232"/>
                  </a:lnTo>
                  <a:lnTo>
                    <a:pt x="76" y="12014"/>
                  </a:lnTo>
                  <a:cubicBezTo>
                    <a:pt x="50" y="11601"/>
                    <a:pt x="26" y="11187"/>
                    <a:pt x="0" y="10774"/>
                  </a:cubicBezTo>
                  <a:cubicBezTo>
                    <a:pt x="26" y="10353"/>
                    <a:pt x="50" y="9932"/>
                    <a:pt x="76" y="9510"/>
                  </a:cubicBezTo>
                  <a:lnTo>
                    <a:pt x="269" y="8292"/>
                  </a:lnTo>
                  <a:lnTo>
                    <a:pt x="611" y="7124"/>
                  </a:lnTo>
                  <a:cubicBezTo>
                    <a:pt x="772" y="6759"/>
                    <a:pt x="936" y="6396"/>
                    <a:pt x="1097" y="6031"/>
                  </a:cubicBezTo>
                  <a:lnTo>
                    <a:pt x="1685" y="5007"/>
                  </a:lnTo>
                  <a:lnTo>
                    <a:pt x="2366" y="4037"/>
                  </a:lnTo>
                  <a:lnTo>
                    <a:pt x="3147" y="3162"/>
                  </a:lnTo>
                  <a:lnTo>
                    <a:pt x="4025" y="2357"/>
                  </a:lnTo>
                  <a:lnTo>
                    <a:pt x="5001" y="1676"/>
                  </a:lnTo>
                  <a:lnTo>
                    <a:pt x="6028" y="1093"/>
                  </a:lnTo>
                  <a:lnTo>
                    <a:pt x="7148" y="631"/>
                  </a:lnTo>
                  <a:lnTo>
                    <a:pt x="8318" y="289"/>
                  </a:lnTo>
                  <a:lnTo>
                    <a:pt x="9515" y="71"/>
                  </a:lnTo>
                  <a:lnTo>
                    <a:pt x="107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7" name="Google Shape;257;p29"/>
            <p:cNvCxnSpPr/>
            <p:nvPr/>
          </p:nvCxnSpPr>
          <p:spPr>
            <a:xfrm>
              <a:off x="962474" y="1017805"/>
              <a:ext cx="1366800" cy="0"/>
            </a:xfrm>
            <a:prstGeom prst="straightConnector1">
              <a:avLst/>
            </a:prstGeom>
            <a:noFill/>
            <a:ln cap="flat" cmpd="sng" w="38100">
              <a:solidFill>
                <a:srgbClr val="D9D9D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58" name="Google Shape;258;p29"/>
          <p:cNvGrpSpPr/>
          <p:nvPr/>
        </p:nvGrpSpPr>
        <p:grpSpPr>
          <a:xfrm>
            <a:off x="2998104" y="1854113"/>
            <a:ext cx="1642629" cy="548641"/>
            <a:chOff x="-1" y="0"/>
            <a:chExt cx="2336267" cy="1040472"/>
          </a:xfrm>
        </p:grpSpPr>
        <p:sp>
          <p:nvSpPr>
            <p:cNvPr id="259" name="Google Shape;259;p29"/>
            <p:cNvSpPr/>
            <p:nvPr/>
          </p:nvSpPr>
          <p:spPr>
            <a:xfrm>
              <a:off x="-1" y="0"/>
              <a:ext cx="1037556" cy="1040472"/>
            </a:xfrm>
            <a:custGeom>
              <a:rect b="b" l="l" r="r" t="t"/>
              <a:pathLst>
                <a:path extrusionOk="0" h="21600" w="21600">
                  <a:moveTo>
                    <a:pt x="10781" y="0"/>
                  </a:moveTo>
                  <a:lnTo>
                    <a:pt x="12050" y="71"/>
                  </a:lnTo>
                  <a:lnTo>
                    <a:pt x="13247" y="289"/>
                  </a:lnTo>
                  <a:lnTo>
                    <a:pt x="14414" y="631"/>
                  </a:lnTo>
                  <a:lnTo>
                    <a:pt x="15540" y="1093"/>
                  </a:lnTo>
                  <a:lnTo>
                    <a:pt x="16563" y="1676"/>
                  </a:lnTo>
                  <a:lnTo>
                    <a:pt x="17540" y="2357"/>
                  </a:lnTo>
                  <a:lnTo>
                    <a:pt x="18418" y="3162"/>
                  </a:lnTo>
                  <a:lnTo>
                    <a:pt x="19199" y="4037"/>
                  </a:lnTo>
                  <a:lnTo>
                    <a:pt x="19880" y="5007"/>
                  </a:lnTo>
                  <a:cubicBezTo>
                    <a:pt x="20076" y="5348"/>
                    <a:pt x="20269" y="5689"/>
                    <a:pt x="20465" y="6031"/>
                  </a:cubicBezTo>
                  <a:lnTo>
                    <a:pt x="20957" y="7124"/>
                  </a:lnTo>
                  <a:cubicBezTo>
                    <a:pt x="21071" y="7512"/>
                    <a:pt x="21182" y="7903"/>
                    <a:pt x="21296" y="8292"/>
                  </a:cubicBezTo>
                  <a:cubicBezTo>
                    <a:pt x="21360" y="8698"/>
                    <a:pt x="21427" y="9104"/>
                    <a:pt x="21492" y="9510"/>
                  </a:cubicBezTo>
                  <a:lnTo>
                    <a:pt x="21562" y="10774"/>
                  </a:lnTo>
                  <a:lnTo>
                    <a:pt x="21588" y="12258"/>
                  </a:lnTo>
                  <a:lnTo>
                    <a:pt x="21588" y="21041"/>
                  </a:lnTo>
                  <a:cubicBezTo>
                    <a:pt x="21591" y="21222"/>
                    <a:pt x="21597" y="21401"/>
                    <a:pt x="21600" y="21583"/>
                  </a:cubicBezTo>
                  <a:lnTo>
                    <a:pt x="13317" y="21600"/>
                  </a:lnTo>
                  <a:cubicBezTo>
                    <a:pt x="13311" y="21591"/>
                    <a:pt x="13302" y="21583"/>
                    <a:pt x="13296" y="21574"/>
                  </a:cubicBezTo>
                  <a:cubicBezTo>
                    <a:pt x="13288" y="21565"/>
                    <a:pt x="13279" y="21559"/>
                    <a:pt x="13270" y="21550"/>
                  </a:cubicBezTo>
                  <a:lnTo>
                    <a:pt x="12074" y="21524"/>
                  </a:lnTo>
                  <a:lnTo>
                    <a:pt x="10781" y="21524"/>
                  </a:lnTo>
                  <a:lnTo>
                    <a:pt x="9515" y="21453"/>
                  </a:lnTo>
                  <a:lnTo>
                    <a:pt x="8318" y="21231"/>
                  </a:lnTo>
                  <a:lnTo>
                    <a:pt x="7148" y="20894"/>
                  </a:lnTo>
                  <a:lnTo>
                    <a:pt x="6028" y="20431"/>
                  </a:lnTo>
                  <a:lnTo>
                    <a:pt x="5001" y="19848"/>
                  </a:lnTo>
                  <a:lnTo>
                    <a:pt x="4025" y="19164"/>
                  </a:lnTo>
                  <a:lnTo>
                    <a:pt x="3147" y="18364"/>
                  </a:lnTo>
                  <a:lnTo>
                    <a:pt x="2366" y="17487"/>
                  </a:lnTo>
                  <a:lnTo>
                    <a:pt x="1685" y="16541"/>
                  </a:lnTo>
                  <a:lnTo>
                    <a:pt x="1097" y="15492"/>
                  </a:lnTo>
                  <a:cubicBezTo>
                    <a:pt x="936" y="15126"/>
                    <a:pt x="772" y="14764"/>
                    <a:pt x="611" y="14399"/>
                  </a:cubicBezTo>
                  <a:lnTo>
                    <a:pt x="269" y="13232"/>
                  </a:lnTo>
                  <a:lnTo>
                    <a:pt x="76" y="12014"/>
                  </a:lnTo>
                  <a:cubicBezTo>
                    <a:pt x="50" y="11601"/>
                    <a:pt x="26" y="11187"/>
                    <a:pt x="0" y="10774"/>
                  </a:cubicBezTo>
                  <a:cubicBezTo>
                    <a:pt x="26" y="10353"/>
                    <a:pt x="50" y="9932"/>
                    <a:pt x="76" y="9510"/>
                  </a:cubicBezTo>
                  <a:lnTo>
                    <a:pt x="269" y="8292"/>
                  </a:lnTo>
                  <a:lnTo>
                    <a:pt x="611" y="7124"/>
                  </a:lnTo>
                  <a:cubicBezTo>
                    <a:pt x="772" y="6759"/>
                    <a:pt x="936" y="6396"/>
                    <a:pt x="1097" y="6031"/>
                  </a:cubicBezTo>
                  <a:lnTo>
                    <a:pt x="1685" y="5007"/>
                  </a:lnTo>
                  <a:lnTo>
                    <a:pt x="2366" y="4037"/>
                  </a:lnTo>
                  <a:lnTo>
                    <a:pt x="3147" y="3162"/>
                  </a:lnTo>
                  <a:lnTo>
                    <a:pt x="4025" y="2357"/>
                  </a:lnTo>
                  <a:lnTo>
                    <a:pt x="5001" y="1676"/>
                  </a:lnTo>
                  <a:lnTo>
                    <a:pt x="6028" y="1093"/>
                  </a:lnTo>
                  <a:lnTo>
                    <a:pt x="7148" y="631"/>
                  </a:lnTo>
                  <a:lnTo>
                    <a:pt x="8318" y="289"/>
                  </a:lnTo>
                  <a:lnTo>
                    <a:pt x="9515" y="71"/>
                  </a:lnTo>
                  <a:lnTo>
                    <a:pt x="10781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0" name="Google Shape;260;p29"/>
            <p:cNvCxnSpPr/>
            <p:nvPr/>
          </p:nvCxnSpPr>
          <p:spPr>
            <a:xfrm>
              <a:off x="969466" y="1019718"/>
              <a:ext cx="1366800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61" name="Google Shape;261;p29"/>
          <p:cNvGrpSpPr/>
          <p:nvPr/>
        </p:nvGrpSpPr>
        <p:grpSpPr>
          <a:xfrm>
            <a:off x="2267899" y="2368638"/>
            <a:ext cx="1670104" cy="548641"/>
            <a:chOff x="-1" y="0"/>
            <a:chExt cx="2375343" cy="1040472"/>
          </a:xfrm>
        </p:grpSpPr>
        <p:sp>
          <p:nvSpPr>
            <p:cNvPr id="262" name="Google Shape;262;p29"/>
            <p:cNvSpPr/>
            <p:nvPr/>
          </p:nvSpPr>
          <p:spPr>
            <a:xfrm>
              <a:off x="-1" y="0"/>
              <a:ext cx="1037556" cy="1040472"/>
            </a:xfrm>
            <a:custGeom>
              <a:rect b="b" l="l" r="r" t="t"/>
              <a:pathLst>
                <a:path extrusionOk="0" h="21600" w="21600">
                  <a:moveTo>
                    <a:pt x="10781" y="0"/>
                  </a:moveTo>
                  <a:lnTo>
                    <a:pt x="12050" y="71"/>
                  </a:lnTo>
                  <a:lnTo>
                    <a:pt x="13247" y="289"/>
                  </a:lnTo>
                  <a:lnTo>
                    <a:pt x="14414" y="631"/>
                  </a:lnTo>
                  <a:lnTo>
                    <a:pt x="15540" y="1093"/>
                  </a:lnTo>
                  <a:lnTo>
                    <a:pt x="16563" y="1676"/>
                  </a:lnTo>
                  <a:lnTo>
                    <a:pt x="17540" y="2357"/>
                  </a:lnTo>
                  <a:lnTo>
                    <a:pt x="18418" y="3162"/>
                  </a:lnTo>
                  <a:lnTo>
                    <a:pt x="19199" y="4037"/>
                  </a:lnTo>
                  <a:lnTo>
                    <a:pt x="19880" y="5007"/>
                  </a:lnTo>
                  <a:cubicBezTo>
                    <a:pt x="20076" y="5348"/>
                    <a:pt x="20269" y="5689"/>
                    <a:pt x="20465" y="6031"/>
                  </a:cubicBezTo>
                  <a:lnTo>
                    <a:pt x="20957" y="7124"/>
                  </a:lnTo>
                  <a:cubicBezTo>
                    <a:pt x="21071" y="7512"/>
                    <a:pt x="21182" y="7903"/>
                    <a:pt x="21296" y="8292"/>
                  </a:cubicBezTo>
                  <a:cubicBezTo>
                    <a:pt x="21360" y="8698"/>
                    <a:pt x="21427" y="9104"/>
                    <a:pt x="21492" y="9510"/>
                  </a:cubicBezTo>
                  <a:lnTo>
                    <a:pt x="21562" y="10774"/>
                  </a:lnTo>
                  <a:lnTo>
                    <a:pt x="21588" y="12258"/>
                  </a:lnTo>
                  <a:lnTo>
                    <a:pt x="21588" y="21041"/>
                  </a:lnTo>
                  <a:cubicBezTo>
                    <a:pt x="21591" y="21222"/>
                    <a:pt x="21597" y="21401"/>
                    <a:pt x="21600" y="21583"/>
                  </a:cubicBezTo>
                  <a:lnTo>
                    <a:pt x="13317" y="21600"/>
                  </a:lnTo>
                  <a:cubicBezTo>
                    <a:pt x="13311" y="21591"/>
                    <a:pt x="13302" y="21583"/>
                    <a:pt x="13296" y="21574"/>
                  </a:cubicBezTo>
                  <a:cubicBezTo>
                    <a:pt x="13288" y="21565"/>
                    <a:pt x="13279" y="21559"/>
                    <a:pt x="13270" y="21550"/>
                  </a:cubicBezTo>
                  <a:lnTo>
                    <a:pt x="12074" y="21524"/>
                  </a:lnTo>
                  <a:lnTo>
                    <a:pt x="10781" y="21524"/>
                  </a:lnTo>
                  <a:lnTo>
                    <a:pt x="9515" y="21453"/>
                  </a:lnTo>
                  <a:lnTo>
                    <a:pt x="8318" y="21231"/>
                  </a:lnTo>
                  <a:lnTo>
                    <a:pt x="7148" y="20894"/>
                  </a:lnTo>
                  <a:lnTo>
                    <a:pt x="6028" y="20431"/>
                  </a:lnTo>
                  <a:lnTo>
                    <a:pt x="5001" y="19848"/>
                  </a:lnTo>
                  <a:lnTo>
                    <a:pt x="4025" y="19164"/>
                  </a:lnTo>
                  <a:lnTo>
                    <a:pt x="3147" y="18364"/>
                  </a:lnTo>
                  <a:lnTo>
                    <a:pt x="2366" y="17487"/>
                  </a:lnTo>
                  <a:lnTo>
                    <a:pt x="1685" y="16541"/>
                  </a:lnTo>
                  <a:lnTo>
                    <a:pt x="1097" y="15492"/>
                  </a:lnTo>
                  <a:cubicBezTo>
                    <a:pt x="936" y="15126"/>
                    <a:pt x="772" y="14764"/>
                    <a:pt x="611" y="14399"/>
                  </a:cubicBezTo>
                  <a:lnTo>
                    <a:pt x="269" y="13232"/>
                  </a:lnTo>
                  <a:lnTo>
                    <a:pt x="76" y="12014"/>
                  </a:lnTo>
                  <a:cubicBezTo>
                    <a:pt x="50" y="11601"/>
                    <a:pt x="26" y="11187"/>
                    <a:pt x="0" y="10774"/>
                  </a:cubicBezTo>
                  <a:cubicBezTo>
                    <a:pt x="26" y="10353"/>
                    <a:pt x="50" y="9932"/>
                    <a:pt x="76" y="9510"/>
                  </a:cubicBezTo>
                  <a:lnTo>
                    <a:pt x="269" y="8292"/>
                  </a:lnTo>
                  <a:lnTo>
                    <a:pt x="611" y="7124"/>
                  </a:lnTo>
                  <a:cubicBezTo>
                    <a:pt x="772" y="6759"/>
                    <a:pt x="936" y="6396"/>
                    <a:pt x="1097" y="6031"/>
                  </a:cubicBezTo>
                  <a:lnTo>
                    <a:pt x="1685" y="5007"/>
                  </a:lnTo>
                  <a:lnTo>
                    <a:pt x="2366" y="4037"/>
                  </a:lnTo>
                  <a:lnTo>
                    <a:pt x="3147" y="3162"/>
                  </a:lnTo>
                  <a:lnTo>
                    <a:pt x="4025" y="2357"/>
                  </a:lnTo>
                  <a:lnTo>
                    <a:pt x="5001" y="1676"/>
                  </a:lnTo>
                  <a:lnTo>
                    <a:pt x="6028" y="1093"/>
                  </a:lnTo>
                  <a:lnTo>
                    <a:pt x="7148" y="631"/>
                  </a:lnTo>
                  <a:lnTo>
                    <a:pt x="8318" y="289"/>
                  </a:lnTo>
                  <a:lnTo>
                    <a:pt x="9515" y="71"/>
                  </a:lnTo>
                  <a:lnTo>
                    <a:pt x="10781" y="0"/>
                  </a:lnTo>
                  <a:close/>
                </a:path>
              </a:pathLst>
            </a:custGeom>
            <a:solidFill>
              <a:srgbClr val="A6A6A6"/>
            </a:solidFill>
            <a:ln cap="flat" cmpd="sng" w="95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3" name="Google Shape;263;p29"/>
            <p:cNvCxnSpPr/>
            <p:nvPr/>
          </p:nvCxnSpPr>
          <p:spPr>
            <a:xfrm>
              <a:off x="1008542" y="1019717"/>
              <a:ext cx="1366800" cy="0"/>
            </a:xfrm>
            <a:prstGeom prst="straightConnector1">
              <a:avLst/>
            </a:prstGeom>
            <a:solidFill>
              <a:srgbClr val="808080"/>
            </a:solidFill>
            <a:ln cap="flat" cmpd="sng" w="38100">
              <a:solidFill>
                <a:srgbClr val="A6A6A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64" name="Google Shape;264;p29"/>
          <p:cNvGrpSpPr/>
          <p:nvPr/>
        </p:nvGrpSpPr>
        <p:grpSpPr>
          <a:xfrm>
            <a:off x="1280476" y="2834244"/>
            <a:ext cx="2037355" cy="548641"/>
            <a:chOff x="0" y="0"/>
            <a:chExt cx="2897674" cy="1040472"/>
          </a:xfrm>
        </p:grpSpPr>
        <p:sp>
          <p:nvSpPr>
            <p:cNvPr id="265" name="Google Shape;265;p29"/>
            <p:cNvSpPr/>
            <p:nvPr/>
          </p:nvSpPr>
          <p:spPr>
            <a:xfrm>
              <a:off x="0" y="0"/>
              <a:ext cx="1271052" cy="1040472"/>
            </a:xfrm>
            <a:custGeom>
              <a:rect b="b" l="l" r="r" t="t"/>
              <a:pathLst>
                <a:path extrusionOk="0" h="21600" w="21600">
                  <a:moveTo>
                    <a:pt x="10781" y="0"/>
                  </a:moveTo>
                  <a:lnTo>
                    <a:pt x="12050" y="71"/>
                  </a:lnTo>
                  <a:lnTo>
                    <a:pt x="13247" y="289"/>
                  </a:lnTo>
                  <a:lnTo>
                    <a:pt x="14414" y="631"/>
                  </a:lnTo>
                  <a:lnTo>
                    <a:pt x="15540" y="1093"/>
                  </a:lnTo>
                  <a:lnTo>
                    <a:pt x="16563" y="1676"/>
                  </a:lnTo>
                  <a:lnTo>
                    <a:pt x="17540" y="2357"/>
                  </a:lnTo>
                  <a:lnTo>
                    <a:pt x="18418" y="3162"/>
                  </a:lnTo>
                  <a:lnTo>
                    <a:pt x="19199" y="4037"/>
                  </a:lnTo>
                  <a:lnTo>
                    <a:pt x="19880" y="5007"/>
                  </a:lnTo>
                  <a:cubicBezTo>
                    <a:pt x="20076" y="5348"/>
                    <a:pt x="20269" y="5689"/>
                    <a:pt x="20465" y="6031"/>
                  </a:cubicBezTo>
                  <a:lnTo>
                    <a:pt x="20957" y="7124"/>
                  </a:lnTo>
                  <a:cubicBezTo>
                    <a:pt x="21071" y="7512"/>
                    <a:pt x="21182" y="7903"/>
                    <a:pt x="21296" y="8292"/>
                  </a:cubicBezTo>
                  <a:cubicBezTo>
                    <a:pt x="21360" y="8698"/>
                    <a:pt x="21427" y="9104"/>
                    <a:pt x="21492" y="9510"/>
                  </a:cubicBezTo>
                  <a:lnTo>
                    <a:pt x="21562" y="10774"/>
                  </a:lnTo>
                  <a:lnTo>
                    <a:pt x="21588" y="12258"/>
                  </a:lnTo>
                  <a:lnTo>
                    <a:pt x="21588" y="21041"/>
                  </a:lnTo>
                  <a:cubicBezTo>
                    <a:pt x="21591" y="21222"/>
                    <a:pt x="21597" y="21401"/>
                    <a:pt x="21600" y="21583"/>
                  </a:cubicBezTo>
                  <a:lnTo>
                    <a:pt x="13317" y="21600"/>
                  </a:lnTo>
                  <a:cubicBezTo>
                    <a:pt x="13311" y="21591"/>
                    <a:pt x="13302" y="21583"/>
                    <a:pt x="13296" y="21574"/>
                  </a:cubicBezTo>
                  <a:cubicBezTo>
                    <a:pt x="13288" y="21565"/>
                    <a:pt x="13279" y="21559"/>
                    <a:pt x="13270" y="21550"/>
                  </a:cubicBezTo>
                  <a:lnTo>
                    <a:pt x="12074" y="21524"/>
                  </a:lnTo>
                  <a:lnTo>
                    <a:pt x="10781" y="21524"/>
                  </a:lnTo>
                  <a:lnTo>
                    <a:pt x="9515" y="21453"/>
                  </a:lnTo>
                  <a:lnTo>
                    <a:pt x="8318" y="21231"/>
                  </a:lnTo>
                  <a:lnTo>
                    <a:pt x="7148" y="20894"/>
                  </a:lnTo>
                  <a:lnTo>
                    <a:pt x="6028" y="20431"/>
                  </a:lnTo>
                  <a:lnTo>
                    <a:pt x="5001" y="19848"/>
                  </a:lnTo>
                  <a:lnTo>
                    <a:pt x="4025" y="19164"/>
                  </a:lnTo>
                  <a:lnTo>
                    <a:pt x="3147" y="18364"/>
                  </a:lnTo>
                  <a:lnTo>
                    <a:pt x="2366" y="17487"/>
                  </a:lnTo>
                  <a:lnTo>
                    <a:pt x="1685" y="16541"/>
                  </a:lnTo>
                  <a:lnTo>
                    <a:pt x="1097" y="15492"/>
                  </a:lnTo>
                  <a:cubicBezTo>
                    <a:pt x="936" y="15126"/>
                    <a:pt x="772" y="14764"/>
                    <a:pt x="611" y="14399"/>
                  </a:cubicBezTo>
                  <a:lnTo>
                    <a:pt x="269" y="13232"/>
                  </a:lnTo>
                  <a:lnTo>
                    <a:pt x="76" y="12014"/>
                  </a:lnTo>
                  <a:cubicBezTo>
                    <a:pt x="50" y="11601"/>
                    <a:pt x="26" y="11187"/>
                    <a:pt x="0" y="10774"/>
                  </a:cubicBezTo>
                  <a:cubicBezTo>
                    <a:pt x="26" y="10353"/>
                    <a:pt x="50" y="9932"/>
                    <a:pt x="76" y="9510"/>
                  </a:cubicBezTo>
                  <a:lnTo>
                    <a:pt x="269" y="8292"/>
                  </a:lnTo>
                  <a:lnTo>
                    <a:pt x="611" y="7124"/>
                  </a:lnTo>
                  <a:cubicBezTo>
                    <a:pt x="772" y="6759"/>
                    <a:pt x="936" y="6396"/>
                    <a:pt x="1097" y="6031"/>
                  </a:cubicBezTo>
                  <a:lnTo>
                    <a:pt x="1685" y="5007"/>
                  </a:lnTo>
                  <a:lnTo>
                    <a:pt x="2366" y="4037"/>
                  </a:lnTo>
                  <a:lnTo>
                    <a:pt x="3147" y="3162"/>
                  </a:lnTo>
                  <a:lnTo>
                    <a:pt x="4025" y="2357"/>
                  </a:lnTo>
                  <a:lnTo>
                    <a:pt x="5001" y="1676"/>
                  </a:lnTo>
                  <a:lnTo>
                    <a:pt x="6028" y="1093"/>
                  </a:lnTo>
                  <a:lnTo>
                    <a:pt x="7148" y="631"/>
                  </a:lnTo>
                  <a:lnTo>
                    <a:pt x="8318" y="289"/>
                  </a:lnTo>
                  <a:lnTo>
                    <a:pt x="9515" y="71"/>
                  </a:lnTo>
                  <a:lnTo>
                    <a:pt x="10781" y="0"/>
                  </a:lnTo>
                  <a:close/>
                </a:path>
              </a:pathLst>
            </a:cu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1425" lIns="31425" spcFirstLastPara="1" rIns="31425" wrap="square" tIns="3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Poppins"/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6" name="Google Shape;266;p29"/>
            <p:cNvCxnSpPr/>
            <p:nvPr/>
          </p:nvCxnSpPr>
          <p:spPr>
            <a:xfrm>
              <a:off x="1223074" y="1016056"/>
              <a:ext cx="1674600" cy="0"/>
            </a:xfrm>
            <a:prstGeom prst="straightConnector1">
              <a:avLst/>
            </a:prstGeom>
            <a:noFill/>
            <a:ln cap="flat" cmpd="sng" w="38100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7" name="Google Shape;267;p29"/>
          <p:cNvSpPr txBox="1"/>
          <p:nvPr/>
        </p:nvSpPr>
        <p:spPr>
          <a:xfrm>
            <a:off x="4390909" y="882575"/>
            <a:ext cx="816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 Medium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Demo</a:t>
            </a:r>
            <a:endParaRPr sz="9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3720376" y="1495985"/>
            <a:ext cx="8166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Poppins Medium"/>
              <a:buNone/>
            </a:pPr>
            <a:r>
              <a:rPr i="0" lang="en" sz="1400" u="none" cap="none" strike="noStrike">
                <a:solidFill>
                  <a:srgbClr val="1A1A1A"/>
                </a:solidFill>
                <a:latin typeface="Roboto Slab"/>
                <a:ea typeface="Roboto Slab"/>
                <a:cs typeface="Roboto Slab"/>
                <a:sym typeface="Roboto Slab"/>
              </a:rPr>
              <a:t>Mindset</a:t>
            </a:r>
            <a:endParaRPr sz="9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1059872" y="3039597"/>
            <a:ext cx="13266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Medium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Comprehend</a:t>
            </a:r>
            <a:endParaRPr sz="9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2954610" y="2037538"/>
            <a:ext cx="8166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 Medium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</a:t>
            </a:r>
            <a:r>
              <a:rPr i="0" lang="en" sz="1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rocess</a:t>
            </a:r>
            <a:endParaRPr sz="9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2247595" y="2541909"/>
            <a:ext cx="816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Tools</a:t>
            </a:r>
            <a:endParaRPr sz="9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ctrTitle"/>
          </p:nvPr>
        </p:nvSpPr>
        <p:spPr>
          <a:xfrm>
            <a:off x="1245661" y="2051347"/>
            <a:ext cx="213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70"/>
              <a:buFont typeface="Poppins Medium"/>
              <a:buNone/>
            </a:pPr>
            <a:r>
              <a:rPr lang="en" sz="2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Our Team</a:t>
            </a:r>
            <a:endParaRPr sz="2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2" r="11345" t="0"/>
          <a:stretch/>
        </p:blipFill>
        <p:spPr>
          <a:xfrm>
            <a:off x="4572000" y="229800"/>
            <a:ext cx="4157100" cy="46839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